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4" r:id="rId2"/>
  </p:sldMasterIdLst>
  <p:notesMasterIdLst>
    <p:notesMasterId r:id="rId35"/>
  </p:notesMasterIdLst>
  <p:sldIdLst>
    <p:sldId id="344" r:id="rId3"/>
    <p:sldId id="345" r:id="rId4"/>
    <p:sldId id="346" r:id="rId5"/>
    <p:sldId id="363" r:id="rId6"/>
    <p:sldId id="366" r:id="rId7"/>
    <p:sldId id="294" r:id="rId8"/>
    <p:sldId id="295" r:id="rId9"/>
    <p:sldId id="353" r:id="rId10"/>
    <p:sldId id="372" r:id="rId11"/>
    <p:sldId id="373" r:id="rId12"/>
    <p:sldId id="374" r:id="rId13"/>
    <p:sldId id="350" r:id="rId14"/>
    <p:sldId id="336" r:id="rId15"/>
    <p:sldId id="380" r:id="rId16"/>
    <p:sldId id="299" r:id="rId17"/>
    <p:sldId id="314" r:id="rId18"/>
    <p:sldId id="315" r:id="rId19"/>
    <p:sldId id="341" r:id="rId20"/>
    <p:sldId id="342" r:id="rId21"/>
    <p:sldId id="343" r:id="rId22"/>
    <p:sldId id="316" r:id="rId23"/>
    <p:sldId id="354" r:id="rId24"/>
    <p:sldId id="378" r:id="rId25"/>
    <p:sldId id="379" r:id="rId26"/>
    <p:sldId id="357" r:id="rId27"/>
    <p:sldId id="358" r:id="rId28"/>
    <p:sldId id="362" r:id="rId29"/>
    <p:sldId id="375" r:id="rId30"/>
    <p:sldId id="376" r:id="rId31"/>
    <p:sldId id="310" r:id="rId32"/>
    <p:sldId id="311" r:id="rId33"/>
    <p:sldId id="377" r:id="rId3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85852" autoAdjust="0"/>
  </p:normalViewPr>
  <p:slideViewPr>
    <p:cSldViewPr>
      <p:cViewPr varScale="1">
        <p:scale>
          <a:sx n="64" d="100"/>
          <a:sy n="64" d="100"/>
        </p:scale>
        <p:origin x="1506" y="48"/>
      </p:cViewPr>
      <p:guideLst>
        <p:guide orient="horz" pos="2160"/>
        <p:guide pos="2880"/>
      </p:guideLst>
    </p:cSldViewPr>
  </p:slideViewPr>
  <p:outlineViewPr>
    <p:cViewPr>
      <p:scale>
        <a:sx n="75" d="100"/>
        <a:sy n="75" d="100"/>
      </p:scale>
      <p:origin x="0" y="0"/>
    </p:cViewPr>
  </p:outlineViewPr>
  <p:notesTextViewPr>
    <p:cViewPr>
      <p:scale>
        <a:sx n="100" d="100"/>
        <a:sy n="100" d="100"/>
      </p:scale>
      <p:origin x="0" y="0"/>
    </p:cViewPr>
  </p:notesTextViewPr>
  <p:notesViewPr>
    <p:cSldViewPr>
      <p:cViewPr varScale="1">
        <p:scale>
          <a:sx n="70" d="100"/>
          <a:sy n="70" d="100"/>
        </p:scale>
        <p:origin x="276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1" Type="http://schemas.openxmlformats.org/officeDocument/2006/relationships/image" Target="../media/image37.jpeg"/></Relationships>
</file>

<file path=ppt/diagrams/_rels/data11.xml.rels><?xml version="1.0" encoding="UTF-8" standalone="yes"?>
<Relationships xmlns="http://schemas.openxmlformats.org/package/2006/relationships"><Relationship Id="rId1" Type="http://schemas.openxmlformats.org/officeDocument/2006/relationships/image" Target="../media/image38.gif"/></Relationships>
</file>

<file path=ppt/diagrams/_rels/data12.xml.rels><?xml version="1.0" encoding="UTF-8" standalone="yes"?>
<Relationships xmlns="http://schemas.openxmlformats.org/package/2006/relationships"><Relationship Id="rId1" Type="http://schemas.openxmlformats.org/officeDocument/2006/relationships/image" Target="../media/image39.png"/></Relationships>
</file>

<file path=ppt/diagrams/_rels/data13.xml.rels><?xml version="1.0" encoding="UTF-8" standalone="yes"?>
<Relationships xmlns="http://schemas.openxmlformats.org/package/2006/relationships"><Relationship Id="rId1" Type="http://schemas.openxmlformats.org/officeDocument/2006/relationships/image" Target="../media/image40.jpeg"/></Relationships>
</file>

<file path=ppt/diagrams/_rels/data14.xml.rels><?xml version="1.0" encoding="UTF-8" standalone="yes"?>
<Relationships xmlns="http://schemas.openxmlformats.org/package/2006/relationships"><Relationship Id="rId1" Type="http://schemas.openxmlformats.org/officeDocument/2006/relationships/image" Target="../media/image41.jpg"/></Relationships>
</file>

<file path=ppt/diagrams/_rels/data15.xml.rels><?xml version="1.0" encoding="UTF-8" standalone="yes"?>
<Relationships xmlns="http://schemas.openxmlformats.org/package/2006/relationships"><Relationship Id="rId1" Type="http://schemas.openxmlformats.org/officeDocument/2006/relationships/image" Target="../media/image42.png"/></Relationships>
</file>

<file path=ppt/diagrams/_rels/data16.xml.rels><?xml version="1.0" encoding="UTF-8" standalone="yes"?>
<Relationships xmlns="http://schemas.openxmlformats.org/package/2006/relationships"><Relationship Id="rId1" Type="http://schemas.openxmlformats.org/officeDocument/2006/relationships/image" Target="../media/image35.gif"/></Relationships>
</file>

<file path=ppt/diagrams/_rels/data17.xml.rels><?xml version="1.0" encoding="UTF-8" standalone="yes"?>
<Relationships xmlns="http://schemas.openxmlformats.org/package/2006/relationships"><Relationship Id="rId1" Type="http://schemas.openxmlformats.org/officeDocument/2006/relationships/image" Target="../media/image36.png"/></Relationships>
</file>

<file path=ppt/diagrams/_rels/data18.xml.rels><?xml version="1.0" encoding="UTF-8" standalone="yes"?>
<Relationships xmlns="http://schemas.openxmlformats.org/package/2006/relationships"><Relationship Id="rId1" Type="http://schemas.openxmlformats.org/officeDocument/2006/relationships/image" Target="../media/image37.jpeg"/></Relationships>
</file>

<file path=ppt/diagrams/_rels/data19.xml.rels><?xml version="1.0" encoding="UTF-8" standalone="yes"?>
<Relationships xmlns="http://schemas.openxmlformats.org/package/2006/relationships"><Relationship Id="rId1" Type="http://schemas.openxmlformats.org/officeDocument/2006/relationships/image" Target="../media/image38.gif"/></Relationships>
</file>

<file path=ppt/diagrams/_rels/data20.xml.rels><?xml version="1.0" encoding="UTF-8" standalone="yes"?>
<Relationships xmlns="http://schemas.openxmlformats.org/package/2006/relationships"><Relationship Id="rId1" Type="http://schemas.openxmlformats.org/officeDocument/2006/relationships/image" Target="../media/image39.png"/></Relationships>
</file>

<file path=ppt/diagrams/_rels/data21.xml.rels><?xml version="1.0" encoding="UTF-8" standalone="yes"?>
<Relationships xmlns="http://schemas.openxmlformats.org/package/2006/relationships"><Relationship Id="rId1" Type="http://schemas.openxmlformats.org/officeDocument/2006/relationships/image" Target="../media/image40.jpeg"/></Relationships>
</file>

<file path=ppt/diagrams/_rels/data22.xml.rels><?xml version="1.0" encoding="UTF-8" standalone="yes"?>
<Relationships xmlns="http://schemas.openxmlformats.org/package/2006/relationships"><Relationship Id="rId1" Type="http://schemas.openxmlformats.org/officeDocument/2006/relationships/image" Target="../media/image41.jpg"/></Relationships>
</file>

<file path=ppt/diagrams/_rels/data23.xml.rels><?xml version="1.0" encoding="UTF-8" standalone="yes"?>
<Relationships xmlns="http://schemas.openxmlformats.org/package/2006/relationships"><Relationship Id="rId1" Type="http://schemas.openxmlformats.org/officeDocument/2006/relationships/image" Target="../media/image42.png"/></Relationships>
</file>

<file path=ppt/diagrams/_rels/data24.xml.rels><?xml version="1.0" encoding="UTF-8" standalone="yes"?>
<Relationships xmlns="http://schemas.openxmlformats.org/package/2006/relationships"><Relationship Id="rId1" Type="http://schemas.openxmlformats.org/officeDocument/2006/relationships/image" Target="../media/image35.gif"/></Relationships>
</file>

<file path=ppt/diagrams/_rels/data25.xml.rels><?xml version="1.0" encoding="UTF-8" standalone="yes"?>
<Relationships xmlns="http://schemas.openxmlformats.org/package/2006/relationships"><Relationship Id="rId1" Type="http://schemas.openxmlformats.org/officeDocument/2006/relationships/image" Target="../media/image36.png"/></Relationships>
</file>

<file path=ppt/diagrams/_rels/data26.xml.rels><?xml version="1.0" encoding="UTF-8" standalone="yes"?>
<Relationships xmlns="http://schemas.openxmlformats.org/package/2006/relationships"><Relationship Id="rId1" Type="http://schemas.openxmlformats.org/officeDocument/2006/relationships/image" Target="../media/image37.jpeg"/></Relationships>
</file>

<file path=ppt/diagrams/_rels/data27.xml.rels><?xml version="1.0" encoding="UTF-8" standalone="yes"?>
<Relationships xmlns="http://schemas.openxmlformats.org/package/2006/relationships"><Relationship Id="rId1" Type="http://schemas.openxmlformats.org/officeDocument/2006/relationships/image" Target="../media/image38.gif"/></Relationships>
</file>

<file path=ppt/diagrams/_rels/data28.xml.rels><?xml version="1.0" encoding="UTF-8" standalone="yes"?>
<Relationships xmlns="http://schemas.openxmlformats.org/package/2006/relationships"><Relationship Id="rId1" Type="http://schemas.openxmlformats.org/officeDocument/2006/relationships/image" Target="../media/image39.png"/></Relationships>
</file>

<file path=ppt/diagrams/_rels/data29.xml.rels><?xml version="1.0" encoding="UTF-8" standalone="yes"?>
<Relationships xmlns="http://schemas.openxmlformats.org/package/2006/relationships"><Relationship Id="rId1" Type="http://schemas.openxmlformats.org/officeDocument/2006/relationships/image" Target="../media/image40.jpeg"/></Relationships>
</file>

<file path=ppt/diagrams/_rels/data30.xml.rels><?xml version="1.0" encoding="UTF-8" standalone="yes"?>
<Relationships xmlns="http://schemas.openxmlformats.org/package/2006/relationships"><Relationship Id="rId1" Type="http://schemas.openxmlformats.org/officeDocument/2006/relationships/image" Target="../media/image41.jpg"/></Relationships>
</file>

<file path=ppt/diagrams/_rels/data31.xml.rels><?xml version="1.0" encoding="UTF-8" standalone="yes"?>
<Relationships xmlns="http://schemas.openxmlformats.org/package/2006/relationships"><Relationship Id="rId1" Type="http://schemas.openxmlformats.org/officeDocument/2006/relationships/image" Target="../media/image42.png"/></Relationships>
</file>

<file path=ppt/diagrams/_rels/data32.xml.rels><?xml version="1.0" encoding="UTF-8" standalone="yes"?>
<Relationships xmlns="http://schemas.openxmlformats.org/package/2006/relationships"><Relationship Id="rId1" Type="http://schemas.openxmlformats.org/officeDocument/2006/relationships/image" Target="../media/image68.png"/></Relationships>
</file>

<file path=ppt/diagrams/_rels/data33.xml.rels><?xml version="1.0" encoding="UTF-8" standalone="yes"?>
<Relationships xmlns="http://schemas.openxmlformats.org/package/2006/relationships"><Relationship Id="rId1" Type="http://schemas.openxmlformats.org/officeDocument/2006/relationships/image" Target="../media/image69.png"/></Relationships>
</file>

<file path=ppt/diagrams/_rels/data8.xml.rels><?xml version="1.0" encoding="UTF-8" standalone="yes"?>
<Relationships xmlns="http://schemas.openxmlformats.org/package/2006/relationships"><Relationship Id="rId1" Type="http://schemas.openxmlformats.org/officeDocument/2006/relationships/image" Target="../media/image35.gif"/></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75FA-BD0A-4070-A1FA-4A16E5A742AD}" type="doc">
      <dgm:prSet loTypeId="urn:microsoft.com/office/officeart/2005/8/layout/orgChart1" loCatId="hierarchy" qsTypeId="urn:microsoft.com/office/officeart/2005/8/quickstyle/3d4" qsCatId="3D" csTypeId="urn:microsoft.com/office/officeart/2005/8/colors/accent0_2" csCatId="mainScheme" phldr="1"/>
      <dgm:spPr/>
      <dgm:t>
        <a:bodyPr/>
        <a:lstStyle/>
        <a:p>
          <a:endParaRPr lang="fr-FR"/>
        </a:p>
      </dgm:t>
    </dgm:pt>
    <dgm:pt modelId="{F315E942-EBFF-40EC-8E91-BB5B33FC5AFF}">
      <dgm:prSet phldrT="[Texte]" custT="1"/>
      <dgm:spPr/>
      <dgm:t>
        <a:bodyPr/>
        <a:lstStyle/>
        <a:p>
          <a:r>
            <a:rPr lang="fr-FR" sz="1000" smtClean="0">
              <a:solidFill>
                <a:schemeClr val="tx1"/>
              </a:solidFill>
            </a:rPr>
            <a:t>Président Directeur général</a:t>
          </a:r>
          <a:endParaRPr lang="fr-FR" sz="1000" dirty="0">
            <a:solidFill>
              <a:schemeClr val="tx1"/>
            </a:solidFill>
          </a:endParaRPr>
        </a:p>
      </dgm:t>
    </dgm:pt>
    <dgm:pt modelId="{62F00244-E00C-4EB0-9DE2-A959DCDF3E4C}" type="parTrans" cxnId="{1D31254D-34D8-456C-9C9B-F9C95100B7B6}">
      <dgm:prSet/>
      <dgm:spPr/>
      <dgm:t>
        <a:bodyPr/>
        <a:lstStyle/>
        <a:p>
          <a:endParaRPr lang="fr-FR" sz="2000">
            <a:solidFill>
              <a:schemeClr val="tx1"/>
            </a:solidFill>
          </a:endParaRPr>
        </a:p>
      </dgm:t>
    </dgm:pt>
    <dgm:pt modelId="{23CFAE4A-A1E9-4418-AA7C-F4053A5D384D}" type="sibTrans" cxnId="{1D31254D-34D8-456C-9C9B-F9C95100B7B6}">
      <dgm:prSet/>
      <dgm:spPr/>
      <dgm:t>
        <a:bodyPr/>
        <a:lstStyle/>
        <a:p>
          <a:endParaRPr lang="fr-FR" sz="2000">
            <a:solidFill>
              <a:schemeClr val="tx1"/>
            </a:solidFill>
          </a:endParaRPr>
        </a:p>
      </dgm:t>
    </dgm:pt>
    <dgm:pt modelId="{552E3A6B-077F-4852-A335-3ADC4BAA9D40}" type="asst">
      <dgm:prSet phldrT="[Texte]" custT="1"/>
      <dgm:spPr/>
      <dgm:t>
        <a:bodyPr/>
        <a:lstStyle/>
        <a:p>
          <a:r>
            <a:rPr lang="fr-FR" sz="1000" smtClean="0">
              <a:solidFill>
                <a:schemeClr val="tx1"/>
              </a:solidFill>
            </a:rPr>
            <a:t>Banques Populaires Régionales</a:t>
          </a:r>
          <a:endParaRPr lang="fr-FR" sz="1000" dirty="0">
            <a:solidFill>
              <a:schemeClr val="tx1"/>
            </a:solidFill>
          </a:endParaRPr>
        </a:p>
      </dgm:t>
    </dgm:pt>
    <dgm:pt modelId="{A892B9C0-D85D-4AC2-A8EC-20FFCAC95F5C}" type="parTrans" cxnId="{110D1BA0-76C4-4CC7-ABFF-23F27293F0AD}">
      <dgm:prSet/>
      <dgm:spPr/>
      <dgm:t>
        <a:bodyPr/>
        <a:lstStyle/>
        <a:p>
          <a:endParaRPr lang="fr-FR" sz="2000">
            <a:solidFill>
              <a:schemeClr val="tx1"/>
            </a:solidFill>
          </a:endParaRPr>
        </a:p>
      </dgm:t>
    </dgm:pt>
    <dgm:pt modelId="{304D49DD-5AB0-496B-988F-31374EFF0AFC}" type="sibTrans" cxnId="{110D1BA0-76C4-4CC7-ABFF-23F27293F0AD}">
      <dgm:prSet/>
      <dgm:spPr/>
      <dgm:t>
        <a:bodyPr/>
        <a:lstStyle/>
        <a:p>
          <a:endParaRPr lang="fr-FR" sz="2000">
            <a:solidFill>
              <a:schemeClr val="tx1"/>
            </a:solidFill>
          </a:endParaRPr>
        </a:p>
      </dgm:t>
    </dgm:pt>
    <dgm:pt modelId="{F403281C-B995-461C-8BDC-C5CBB3FD01F5}">
      <dgm:prSet phldrT="[Texte]" custT="1"/>
      <dgm:spPr/>
      <dgm:t>
        <a:bodyPr/>
        <a:lstStyle/>
        <a:p>
          <a:r>
            <a:rPr lang="fr-FR" sz="1000" smtClean="0">
              <a:solidFill>
                <a:schemeClr val="tx1"/>
              </a:solidFill>
            </a:rPr>
            <a:t>Banque de Détail et Marocains du Monde</a:t>
          </a:r>
          <a:endParaRPr lang="fr-FR" sz="1000" dirty="0">
            <a:solidFill>
              <a:schemeClr val="tx1"/>
            </a:solidFill>
          </a:endParaRPr>
        </a:p>
      </dgm:t>
    </dgm:pt>
    <dgm:pt modelId="{293FDE8A-6927-4394-AB0E-D7A0DD051AC8}" type="parTrans" cxnId="{39033E36-3815-4DF9-B9DC-6C77BD634A04}">
      <dgm:prSet/>
      <dgm:spPr/>
      <dgm:t>
        <a:bodyPr/>
        <a:lstStyle/>
        <a:p>
          <a:endParaRPr lang="fr-FR" sz="2000">
            <a:solidFill>
              <a:schemeClr val="tx1"/>
            </a:solidFill>
          </a:endParaRPr>
        </a:p>
      </dgm:t>
    </dgm:pt>
    <dgm:pt modelId="{D95EA7A9-DD61-4511-B961-9DD935706623}" type="sibTrans" cxnId="{39033E36-3815-4DF9-B9DC-6C77BD634A04}">
      <dgm:prSet/>
      <dgm:spPr/>
      <dgm:t>
        <a:bodyPr/>
        <a:lstStyle/>
        <a:p>
          <a:endParaRPr lang="fr-FR" sz="2000">
            <a:solidFill>
              <a:schemeClr val="tx1"/>
            </a:solidFill>
          </a:endParaRPr>
        </a:p>
      </dgm:t>
    </dgm:pt>
    <dgm:pt modelId="{09360AF8-C821-492B-B64C-37B17226B2D4}" type="asst">
      <dgm:prSet phldrT="[Texte]" custT="1"/>
      <dgm:spPr/>
      <dgm:t>
        <a:bodyPr/>
        <a:lstStyle/>
        <a:p>
          <a:r>
            <a:rPr lang="fr-FR" sz="1000" smtClean="0">
              <a:solidFill>
                <a:schemeClr val="tx1"/>
              </a:solidFill>
            </a:rPr>
            <a:t>Banque de Casablanca</a:t>
          </a:r>
          <a:endParaRPr lang="fr-FR" sz="1000" dirty="0">
            <a:solidFill>
              <a:schemeClr val="tx1"/>
            </a:solidFill>
          </a:endParaRPr>
        </a:p>
      </dgm:t>
    </dgm:pt>
    <dgm:pt modelId="{431498AA-1DD2-4A02-BAF2-F4758836FE47}" type="parTrans" cxnId="{BDF74AAD-D271-4192-8612-81162E9C6902}">
      <dgm:prSet/>
      <dgm:spPr/>
      <dgm:t>
        <a:bodyPr/>
        <a:lstStyle/>
        <a:p>
          <a:endParaRPr lang="fr-FR" sz="2000">
            <a:solidFill>
              <a:schemeClr val="tx1"/>
            </a:solidFill>
          </a:endParaRPr>
        </a:p>
      </dgm:t>
    </dgm:pt>
    <dgm:pt modelId="{277C88C1-394A-4EBE-A0C5-90FA4172D13D}" type="sibTrans" cxnId="{BDF74AAD-D271-4192-8612-81162E9C6902}">
      <dgm:prSet/>
      <dgm:spPr/>
      <dgm:t>
        <a:bodyPr/>
        <a:lstStyle/>
        <a:p>
          <a:endParaRPr lang="fr-FR" sz="2000">
            <a:solidFill>
              <a:schemeClr val="tx1"/>
            </a:solidFill>
          </a:endParaRPr>
        </a:p>
      </dgm:t>
    </dgm:pt>
    <dgm:pt modelId="{8CB9764E-4B0D-4ABD-BA40-C2A19E117A7E}">
      <dgm:prSet phldrT="[Texte]" custT="1"/>
      <dgm:spPr/>
      <dgm:t>
        <a:bodyPr/>
        <a:lstStyle/>
        <a:p>
          <a:r>
            <a:rPr lang="fr-FR" sz="1000" smtClean="0">
              <a:solidFill>
                <a:schemeClr val="tx1"/>
              </a:solidFill>
            </a:rPr>
            <a:t>Banque</a:t>
          </a:r>
          <a:r>
            <a:rPr lang="fr-FR" sz="1000" baseline="0" smtClean="0">
              <a:solidFill>
                <a:schemeClr val="tx1"/>
              </a:solidFill>
            </a:rPr>
            <a:t> des Marocains du Monde</a:t>
          </a:r>
          <a:endParaRPr lang="fr-FR" sz="1000" dirty="0">
            <a:solidFill>
              <a:schemeClr val="tx1"/>
            </a:solidFill>
          </a:endParaRPr>
        </a:p>
      </dgm:t>
    </dgm:pt>
    <dgm:pt modelId="{9206EF4A-A9FE-4F02-8898-F8CC10A69BB0}" type="sibTrans" cxnId="{FA2A87CB-C699-484C-BAAB-809E180CC300}">
      <dgm:prSet/>
      <dgm:spPr/>
      <dgm:t>
        <a:bodyPr/>
        <a:lstStyle/>
        <a:p>
          <a:endParaRPr lang="fr-FR" sz="2000">
            <a:solidFill>
              <a:schemeClr val="tx1"/>
            </a:solidFill>
          </a:endParaRPr>
        </a:p>
      </dgm:t>
    </dgm:pt>
    <dgm:pt modelId="{185DA4E1-EBE6-4E39-B8B0-CD993AC3EDC2}" type="parTrans" cxnId="{FA2A87CB-C699-484C-BAAB-809E180CC300}">
      <dgm:prSet/>
      <dgm:spPr/>
      <dgm:t>
        <a:bodyPr/>
        <a:lstStyle/>
        <a:p>
          <a:endParaRPr lang="fr-FR" sz="2000">
            <a:solidFill>
              <a:schemeClr val="tx1"/>
            </a:solidFill>
          </a:endParaRPr>
        </a:p>
      </dgm:t>
    </dgm:pt>
    <dgm:pt modelId="{1738DB6C-A9F2-430F-B94D-DA7242C0B5C6}">
      <dgm:prSet phldrT="[Texte]" custT="1"/>
      <dgm:spPr/>
      <dgm:t>
        <a:bodyPr/>
        <a:lstStyle/>
        <a:p>
          <a:r>
            <a:rPr lang="fr-FR" sz="1000" smtClean="0">
              <a:solidFill>
                <a:schemeClr val="tx1"/>
              </a:solidFill>
            </a:rPr>
            <a:t>Banque des Particuliers et des Professionnels</a:t>
          </a:r>
          <a:endParaRPr lang="fr-FR" sz="1000" dirty="0">
            <a:solidFill>
              <a:schemeClr val="tx1"/>
            </a:solidFill>
          </a:endParaRPr>
        </a:p>
      </dgm:t>
    </dgm:pt>
    <dgm:pt modelId="{3A9BDE22-51A9-48C2-BC68-B783E3BC4DB6}" type="sibTrans" cxnId="{E6E10707-8F5F-46E5-84EF-1E3CD8EFC7FF}">
      <dgm:prSet/>
      <dgm:spPr/>
      <dgm:t>
        <a:bodyPr/>
        <a:lstStyle/>
        <a:p>
          <a:endParaRPr lang="fr-FR" sz="2000">
            <a:solidFill>
              <a:schemeClr val="tx1"/>
            </a:solidFill>
          </a:endParaRPr>
        </a:p>
      </dgm:t>
    </dgm:pt>
    <dgm:pt modelId="{72ACDBB8-D0DF-4312-808C-FE780AA3A0A2}" type="parTrans" cxnId="{E6E10707-8F5F-46E5-84EF-1E3CD8EFC7FF}">
      <dgm:prSet/>
      <dgm:spPr/>
      <dgm:t>
        <a:bodyPr/>
        <a:lstStyle/>
        <a:p>
          <a:endParaRPr lang="fr-FR" sz="2000">
            <a:solidFill>
              <a:schemeClr val="tx1"/>
            </a:solidFill>
          </a:endParaRPr>
        </a:p>
      </dgm:t>
    </dgm:pt>
    <dgm:pt modelId="{D25F01EC-547B-4667-8999-AE616EC5C8B0}">
      <dgm:prSet phldrT="[Texte]" custT="1"/>
      <dgm:spPr/>
      <dgm:t>
        <a:bodyPr/>
        <a:lstStyle/>
        <a:p>
          <a:r>
            <a:rPr lang="fr-FR" sz="1000" smtClean="0">
              <a:solidFill>
                <a:schemeClr val="tx1"/>
              </a:solidFill>
            </a:rPr>
            <a:t>Division Inclusion Financière</a:t>
          </a:r>
          <a:endParaRPr lang="fr-FR" sz="1000" dirty="0">
            <a:solidFill>
              <a:schemeClr val="tx1"/>
            </a:solidFill>
          </a:endParaRPr>
        </a:p>
      </dgm:t>
    </dgm:pt>
    <dgm:pt modelId="{374D53F1-DACA-44B1-9DC8-0015139A4939}" type="parTrans" cxnId="{B1D42DB9-E1DB-49E5-A4B7-D7C17B6FB50D}">
      <dgm:prSet/>
      <dgm:spPr/>
      <dgm:t>
        <a:bodyPr/>
        <a:lstStyle/>
        <a:p>
          <a:endParaRPr lang="fr-FR" sz="2000">
            <a:solidFill>
              <a:schemeClr val="tx1"/>
            </a:solidFill>
          </a:endParaRPr>
        </a:p>
      </dgm:t>
    </dgm:pt>
    <dgm:pt modelId="{EFDBDC8D-DEE8-41FD-B08E-C9E090A03E7F}" type="sibTrans" cxnId="{B1D42DB9-E1DB-49E5-A4B7-D7C17B6FB50D}">
      <dgm:prSet/>
      <dgm:spPr/>
      <dgm:t>
        <a:bodyPr/>
        <a:lstStyle/>
        <a:p>
          <a:endParaRPr lang="fr-FR" sz="2000">
            <a:solidFill>
              <a:schemeClr val="tx1"/>
            </a:solidFill>
          </a:endParaRPr>
        </a:p>
      </dgm:t>
    </dgm:pt>
    <dgm:pt modelId="{BA99A56F-38E3-4309-B846-9B8D29A712BD}">
      <dgm:prSet phldrT="[Texte]" custT="1"/>
      <dgm:spPr/>
      <dgm:t>
        <a:bodyPr/>
        <a:lstStyle/>
        <a:p>
          <a:r>
            <a:rPr lang="fr-FR" sz="1000" smtClean="0">
              <a:solidFill>
                <a:schemeClr val="tx1"/>
              </a:solidFill>
            </a:rPr>
            <a:t>Remedial Management Groupe</a:t>
          </a:r>
          <a:endParaRPr lang="fr-FR" sz="1000" dirty="0">
            <a:solidFill>
              <a:schemeClr val="tx1"/>
            </a:solidFill>
          </a:endParaRPr>
        </a:p>
      </dgm:t>
    </dgm:pt>
    <dgm:pt modelId="{3E12F680-40AC-47A6-B170-891EA4A22B5C}" type="parTrans" cxnId="{F5671643-459D-4D79-87DD-267C14FBB008}">
      <dgm:prSet/>
      <dgm:spPr/>
      <dgm:t>
        <a:bodyPr/>
        <a:lstStyle/>
        <a:p>
          <a:endParaRPr lang="fr-FR" sz="2000">
            <a:solidFill>
              <a:schemeClr val="tx1"/>
            </a:solidFill>
          </a:endParaRPr>
        </a:p>
      </dgm:t>
    </dgm:pt>
    <dgm:pt modelId="{1253DA27-DC06-496E-92B8-693E56A4AA40}" type="sibTrans" cxnId="{F5671643-459D-4D79-87DD-267C14FBB008}">
      <dgm:prSet/>
      <dgm:spPr/>
      <dgm:t>
        <a:bodyPr/>
        <a:lstStyle/>
        <a:p>
          <a:endParaRPr lang="fr-FR" sz="2000">
            <a:solidFill>
              <a:schemeClr val="tx1"/>
            </a:solidFill>
          </a:endParaRPr>
        </a:p>
      </dgm:t>
    </dgm:pt>
    <dgm:pt modelId="{CD4FA607-99FF-425D-A862-625865160766}">
      <dgm:prSet phldrT="[Texte]" custT="1"/>
      <dgm:spPr/>
      <dgm:t>
        <a:bodyPr/>
        <a:lstStyle/>
        <a:p>
          <a:r>
            <a:rPr lang="fr-FR" sz="1000" smtClean="0">
              <a:solidFill>
                <a:schemeClr val="tx1"/>
              </a:solidFill>
            </a:rPr>
            <a:t>Risk Management</a:t>
          </a:r>
          <a:endParaRPr lang="fr-FR" sz="1000" dirty="0">
            <a:solidFill>
              <a:schemeClr val="tx1"/>
            </a:solidFill>
          </a:endParaRPr>
        </a:p>
      </dgm:t>
    </dgm:pt>
    <dgm:pt modelId="{2CDC17ED-0834-4BF4-B9DF-BA27FC1DB04A}" type="parTrans" cxnId="{33CB2D47-4D36-4BF8-BB8F-3A0F9A4B1F77}">
      <dgm:prSet/>
      <dgm:spPr/>
      <dgm:t>
        <a:bodyPr/>
        <a:lstStyle/>
        <a:p>
          <a:endParaRPr lang="fr-FR" sz="2000">
            <a:solidFill>
              <a:schemeClr val="tx1"/>
            </a:solidFill>
          </a:endParaRPr>
        </a:p>
      </dgm:t>
    </dgm:pt>
    <dgm:pt modelId="{EB3873DA-14B3-4465-8489-2716169289C3}" type="sibTrans" cxnId="{33CB2D47-4D36-4BF8-BB8F-3A0F9A4B1F77}">
      <dgm:prSet/>
      <dgm:spPr/>
      <dgm:t>
        <a:bodyPr/>
        <a:lstStyle/>
        <a:p>
          <a:endParaRPr lang="fr-FR" sz="2000">
            <a:solidFill>
              <a:schemeClr val="tx1"/>
            </a:solidFill>
          </a:endParaRPr>
        </a:p>
      </dgm:t>
    </dgm:pt>
    <dgm:pt modelId="{B9BFF1CF-F898-4E8D-B3BB-BD844B19779B}">
      <dgm:prSet phldrT="[Texte]" custT="1"/>
      <dgm:spPr/>
      <dgm:t>
        <a:bodyPr/>
        <a:lstStyle/>
        <a:p>
          <a:r>
            <a:rPr lang="fr-FR" sz="1000" dirty="0" smtClean="0">
              <a:solidFill>
                <a:schemeClr val="tx1"/>
              </a:solidFill>
            </a:rPr>
            <a:t>Risque Groupe</a:t>
          </a:r>
          <a:endParaRPr lang="fr-FR" sz="1000" dirty="0">
            <a:solidFill>
              <a:schemeClr val="tx1"/>
            </a:solidFill>
          </a:endParaRPr>
        </a:p>
      </dgm:t>
    </dgm:pt>
    <dgm:pt modelId="{1A87EADB-D9D5-464A-8FAB-363971626C24}" type="sibTrans" cxnId="{A6AE0AB2-3D68-4D04-8634-FE2C61BC3D76}">
      <dgm:prSet/>
      <dgm:spPr/>
      <dgm:t>
        <a:bodyPr/>
        <a:lstStyle/>
        <a:p>
          <a:endParaRPr lang="fr-FR" sz="2000">
            <a:solidFill>
              <a:schemeClr val="tx1"/>
            </a:solidFill>
          </a:endParaRPr>
        </a:p>
      </dgm:t>
    </dgm:pt>
    <dgm:pt modelId="{4428B021-F091-44B2-ACF3-C4692EF3E907}" type="parTrans" cxnId="{A6AE0AB2-3D68-4D04-8634-FE2C61BC3D76}">
      <dgm:prSet/>
      <dgm:spPr/>
      <dgm:t>
        <a:bodyPr/>
        <a:lstStyle/>
        <a:p>
          <a:endParaRPr lang="fr-FR" sz="2000">
            <a:solidFill>
              <a:schemeClr val="tx1"/>
            </a:solidFill>
          </a:endParaRPr>
        </a:p>
      </dgm:t>
    </dgm:pt>
    <dgm:pt modelId="{95151926-1C78-4036-90AE-A02CE52C5FC6}">
      <dgm:prSet phldrT="[Texte]" custT="1"/>
      <dgm:spPr/>
      <dgm:t>
        <a:bodyPr/>
        <a:lstStyle/>
        <a:p>
          <a:r>
            <a:rPr lang="fr-FR" sz="1000" smtClean="0">
              <a:solidFill>
                <a:schemeClr val="tx1"/>
              </a:solidFill>
            </a:rPr>
            <a:t>Affaires juridiques et Conformité</a:t>
          </a:r>
          <a:endParaRPr lang="fr-FR" sz="1000" dirty="0">
            <a:solidFill>
              <a:schemeClr val="tx1"/>
            </a:solidFill>
          </a:endParaRPr>
        </a:p>
      </dgm:t>
    </dgm:pt>
    <dgm:pt modelId="{D08002C5-9602-45EE-B0C3-BCE943ACE86E}" type="sibTrans" cxnId="{17CADE29-FF30-4FE2-947B-7E14849B1700}">
      <dgm:prSet/>
      <dgm:spPr/>
      <dgm:t>
        <a:bodyPr/>
        <a:lstStyle/>
        <a:p>
          <a:endParaRPr lang="fr-FR" sz="2000">
            <a:solidFill>
              <a:schemeClr val="tx1"/>
            </a:solidFill>
          </a:endParaRPr>
        </a:p>
      </dgm:t>
    </dgm:pt>
    <dgm:pt modelId="{22D67507-8E24-4BE6-B60D-C622C85B4B6C}" type="parTrans" cxnId="{17CADE29-FF30-4FE2-947B-7E14849B1700}">
      <dgm:prSet/>
      <dgm:spPr/>
      <dgm:t>
        <a:bodyPr/>
        <a:lstStyle/>
        <a:p>
          <a:endParaRPr lang="fr-FR" sz="2000">
            <a:solidFill>
              <a:schemeClr val="tx1"/>
            </a:solidFill>
          </a:endParaRPr>
        </a:p>
      </dgm:t>
    </dgm:pt>
    <dgm:pt modelId="{7D4E7ECE-0491-4B4A-8D18-0EC4E6E0E5FD}">
      <dgm:prSet phldrT="[Texte]" custT="1"/>
      <dgm:spPr/>
      <dgm:t>
        <a:bodyPr/>
        <a:lstStyle/>
        <a:p>
          <a:r>
            <a:rPr lang="fr-FR" sz="1000" smtClean="0">
              <a:solidFill>
                <a:schemeClr val="tx1"/>
              </a:solidFill>
            </a:rPr>
            <a:t>Banque de l’entreprise et l’International</a:t>
          </a:r>
          <a:endParaRPr lang="fr-FR" sz="1000" dirty="0">
            <a:solidFill>
              <a:schemeClr val="tx1"/>
            </a:solidFill>
          </a:endParaRPr>
        </a:p>
      </dgm:t>
    </dgm:pt>
    <dgm:pt modelId="{279598AE-BA80-4120-891E-93A0DBD66677}" type="parTrans" cxnId="{835A1C78-6FBF-4E93-87A2-F036A2381B9E}">
      <dgm:prSet/>
      <dgm:spPr/>
      <dgm:t>
        <a:bodyPr/>
        <a:lstStyle/>
        <a:p>
          <a:endParaRPr lang="fr-FR" sz="2000">
            <a:solidFill>
              <a:schemeClr val="tx1"/>
            </a:solidFill>
          </a:endParaRPr>
        </a:p>
      </dgm:t>
    </dgm:pt>
    <dgm:pt modelId="{23204150-8FD7-48C9-9E4F-7278487F355C}" type="sibTrans" cxnId="{835A1C78-6FBF-4E93-87A2-F036A2381B9E}">
      <dgm:prSet/>
      <dgm:spPr/>
      <dgm:t>
        <a:bodyPr/>
        <a:lstStyle/>
        <a:p>
          <a:endParaRPr lang="fr-FR" sz="2000">
            <a:solidFill>
              <a:schemeClr val="tx1"/>
            </a:solidFill>
          </a:endParaRPr>
        </a:p>
      </dgm:t>
    </dgm:pt>
    <dgm:pt modelId="{BBF52950-243C-415E-BC2D-17A6C58E2E1A}">
      <dgm:prSet phldrT="[Texte]" custT="1"/>
      <dgm:spPr/>
      <dgm:t>
        <a:bodyPr/>
        <a:lstStyle/>
        <a:p>
          <a:r>
            <a:rPr lang="fr-FR" sz="1000" smtClean="0">
              <a:solidFill>
                <a:schemeClr val="tx1"/>
              </a:solidFill>
            </a:rPr>
            <a:t>Banque de financement</a:t>
          </a:r>
          <a:endParaRPr lang="fr-FR" sz="1000" dirty="0">
            <a:solidFill>
              <a:schemeClr val="tx1"/>
            </a:solidFill>
          </a:endParaRPr>
        </a:p>
      </dgm:t>
    </dgm:pt>
    <dgm:pt modelId="{151BB562-8EAF-4CEE-AE55-1C78AC8D255D}" type="parTrans" cxnId="{8F23F1C4-52B2-4BCB-960C-BB9F1BCC7569}">
      <dgm:prSet/>
      <dgm:spPr/>
      <dgm:t>
        <a:bodyPr/>
        <a:lstStyle/>
        <a:p>
          <a:endParaRPr lang="fr-FR" sz="2000">
            <a:solidFill>
              <a:schemeClr val="tx1"/>
            </a:solidFill>
          </a:endParaRPr>
        </a:p>
      </dgm:t>
    </dgm:pt>
    <dgm:pt modelId="{9C6271F8-FB2D-4E64-B118-52CC8E841A57}" type="sibTrans" cxnId="{8F23F1C4-52B2-4BCB-960C-BB9F1BCC7569}">
      <dgm:prSet/>
      <dgm:spPr/>
      <dgm:t>
        <a:bodyPr/>
        <a:lstStyle/>
        <a:p>
          <a:endParaRPr lang="fr-FR" sz="2000">
            <a:solidFill>
              <a:schemeClr val="tx1"/>
            </a:solidFill>
          </a:endParaRPr>
        </a:p>
      </dgm:t>
    </dgm:pt>
    <dgm:pt modelId="{F9942C2A-6EB7-464A-95BF-C42E1CD410DB}">
      <dgm:prSet phldrT="[Texte]" custT="1"/>
      <dgm:spPr/>
      <dgm:t>
        <a:bodyPr/>
        <a:lstStyle/>
        <a:p>
          <a:r>
            <a:rPr lang="fr-FR" sz="1000" smtClean="0">
              <a:solidFill>
                <a:schemeClr val="tx1"/>
              </a:solidFill>
            </a:rPr>
            <a:t>Banque des marchés</a:t>
          </a:r>
          <a:endParaRPr lang="fr-FR" sz="1000" dirty="0">
            <a:solidFill>
              <a:schemeClr val="tx1"/>
            </a:solidFill>
          </a:endParaRPr>
        </a:p>
      </dgm:t>
    </dgm:pt>
    <dgm:pt modelId="{F55C3610-7D6F-4EFF-AAE7-B430D0110A67}" type="parTrans" cxnId="{71F5B2AB-EB4E-4226-91B1-14E0DB9962BA}">
      <dgm:prSet/>
      <dgm:spPr/>
      <dgm:t>
        <a:bodyPr/>
        <a:lstStyle/>
        <a:p>
          <a:endParaRPr lang="fr-FR" sz="2000">
            <a:solidFill>
              <a:schemeClr val="tx1"/>
            </a:solidFill>
          </a:endParaRPr>
        </a:p>
      </dgm:t>
    </dgm:pt>
    <dgm:pt modelId="{9CFAB6B8-BC09-4678-8348-8EA3590DA0CC}" type="sibTrans" cxnId="{71F5B2AB-EB4E-4226-91B1-14E0DB9962BA}">
      <dgm:prSet/>
      <dgm:spPr/>
      <dgm:t>
        <a:bodyPr/>
        <a:lstStyle/>
        <a:p>
          <a:endParaRPr lang="fr-FR" sz="2000">
            <a:solidFill>
              <a:schemeClr val="tx1"/>
            </a:solidFill>
          </a:endParaRPr>
        </a:p>
      </dgm:t>
    </dgm:pt>
    <dgm:pt modelId="{C021143D-66F5-46B5-8413-2D7ECF327EB0}">
      <dgm:prSet phldrT="[Texte]" custT="1"/>
      <dgm:spPr/>
      <dgm:t>
        <a:bodyPr/>
        <a:lstStyle/>
        <a:p>
          <a:r>
            <a:rPr lang="fr-FR" sz="1000" smtClean="0">
              <a:solidFill>
                <a:schemeClr val="tx1"/>
              </a:solidFill>
            </a:rPr>
            <a:t>Secrétariat Générale</a:t>
          </a:r>
          <a:endParaRPr lang="fr-FR" sz="1000" dirty="0">
            <a:solidFill>
              <a:schemeClr val="tx1"/>
            </a:solidFill>
          </a:endParaRPr>
        </a:p>
      </dgm:t>
    </dgm:pt>
    <dgm:pt modelId="{37554346-3BA6-42F6-A886-66B99BB2A018}" type="parTrans" cxnId="{8BF3B1DD-F293-4262-BD9F-6C368232E6A7}">
      <dgm:prSet/>
      <dgm:spPr/>
      <dgm:t>
        <a:bodyPr/>
        <a:lstStyle/>
        <a:p>
          <a:endParaRPr lang="fr-FR" sz="2000">
            <a:solidFill>
              <a:schemeClr val="tx1"/>
            </a:solidFill>
          </a:endParaRPr>
        </a:p>
      </dgm:t>
    </dgm:pt>
    <dgm:pt modelId="{55B43307-0716-4747-A504-8FC0B34EA608}" type="sibTrans" cxnId="{8BF3B1DD-F293-4262-BD9F-6C368232E6A7}">
      <dgm:prSet/>
      <dgm:spPr/>
      <dgm:t>
        <a:bodyPr/>
        <a:lstStyle/>
        <a:p>
          <a:endParaRPr lang="fr-FR" sz="2000">
            <a:solidFill>
              <a:schemeClr val="tx1"/>
            </a:solidFill>
          </a:endParaRPr>
        </a:p>
      </dgm:t>
    </dgm:pt>
    <dgm:pt modelId="{331B26DB-DAB4-4396-8C49-89A7BEB1FB42}">
      <dgm:prSet phldrT="[Texte]" custT="1"/>
      <dgm:spPr/>
      <dgm:t>
        <a:bodyPr/>
        <a:lstStyle/>
        <a:p>
          <a:r>
            <a:rPr lang="fr-FR" sz="1000" smtClean="0">
              <a:solidFill>
                <a:schemeClr val="tx1"/>
              </a:solidFill>
            </a:rPr>
            <a:t>Développement du capital Humain</a:t>
          </a:r>
          <a:endParaRPr lang="fr-FR" sz="1000" dirty="0">
            <a:solidFill>
              <a:schemeClr val="tx1"/>
            </a:solidFill>
          </a:endParaRPr>
        </a:p>
      </dgm:t>
    </dgm:pt>
    <dgm:pt modelId="{CF2DD5B1-BC37-4F81-994B-5329706BB367}" type="parTrans" cxnId="{33A0B236-C8C0-4B00-9DDB-B0D76FFF170E}">
      <dgm:prSet/>
      <dgm:spPr/>
      <dgm:t>
        <a:bodyPr/>
        <a:lstStyle/>
        <a:p>
          <a:endParaRPr lang="fr-FR" sz="2000">
            <a:solidFill>
              <a:schemeClr val="tx1"/>
            </a:solidFill>
          </a:endParaRPr>
        </a:p>
      </dgm:t>
    </dgm:pt>
    <dgm:pt modelId="{BB2F9FAD-096E-4B6D-92EF-558DCE576ED5}" type="sibTrans" cxnId="{33A0B236-C8C0-4B00-9DDB-B0D76FFF170E}">
      <dgm:prSet/>
      <dgm:spPr/>
      <dgm:t>
        <a:bodyPr/>
        <a:lstStyle/>
        <a:p>
          <a:endParaRPr lang="fr-FR" sz="2000">
            <a:solidFill>
              <a:schemeClr val="tx1"/>
            </a:solidFill>
          </a:endParaRPr>
        </a:p>
      </dgm:t>
    </dgm:pt>
    <dgm:pt modelId="{CD7612E2-0D5E-4D91-9F8F-176189BF1F52}">
      <dgm:prSet phldrT="[Texte]" custT="1"/>
      <dgm:spPr>
        <a:solidFill>
          <a:schemeClr val="accent1"/>
        </a:solidFill>
      </dgm:spPr>
      <dgm:t>
        <a:bodyPr/>
        <a:lstStyle/>
        <a:p>
          <a:r>
            <a:rPr lang="fr-FR" sz="1000" smtClean="0">
              <a:solidFill>
                <a:schemeClr val="tx1"/>
              </a:solidFill>
            </a:rPr>
            <a:t>Organisation et système d’information</a:t>
          </a:r>
          <a:endParaRPr lang="fr-FR" sz="1000" dirty="0">
            <a:solidFill>
              <a:schemeClr val="tx1"/>
            </a:solidFill>
          </a:endParaRPr>
        </a:p>
      </dgm:t>
    </dgm:pt>
    <dgm:pt modelId="{6D8073DE-A322-479B-928B-28348AFD2F33}" type="parTrans" cxnId="{4E29B003-A573-4EE8-A072-B7AE0FCFC82E}">
      <dgm:prSet/>
      <dgm:spPr/>
      <dgm:t>
        <a:bodyPr/>
        <a:lstStyle/>
        <a:p>
          <a:endParaRPr lang="fr-FR" sz="2000">
            <a:solidFill>
              <a:schemeClr val="tx1"/>
            </a:solidFill>
          </a:endParaRPr>
        </a:p>
      </dgm:t>
    </dgm:pt>
    <dgm:pt modelId="{8054C02E-635F-40BF-9391-AFB10608EFC4}" type="sibTrans" cxnId="{4E29B003-A573-4EE8-A072-B7AE0FCFC82E}">
      <dgm:prSet/>
      <dgm:spPr/>
      <dgm:t>
        <a:bodyPr/>
        <a:lstStyle/>
        <a:p>
          <a:endParaRPr lang="fr-FR" sz="2000">
            <a:solidFill>
              <a:schemeClr val="tx1"/>
            </a:solidFill>
          </a:endParaRPr>
        </a:p>
      </dgm:t>
    </dgm:pt>
    <dgm:pt modelId="{F1CB4D06-E6DA-4425-86FC-96DBEC35690F}">
      <dgm:prSet phldrT="[Texte]" custT="1"/>
      <dgm:spPr/>
      <dgm:t>
        <a:bodyPr/>
        <a:lstStyle/>
        <a:p>
          <a:r>
            <a:rPr lang="fr-FR" sz="1000" smtClean="0">
              <a:solidFill>
                <a:schemeClr val="tx1"/>
              </a:solidFill>
            </a:rPr>
            <a:t>Planification et control de gestion</a:t>
          </a:r>
          <a:endParaRPr lang="fr-FR" sz="1000" dirty="0">
            <a:solidFill>
              <a:schemeClr val="tx1"/>
            </a:solidFill>
          </a:endParaRPr>
        </a:p>
      </dgm:t>
    </dgm:pt>
    <dgm:pt modelId="{39840614-671A-4D86-B8DD-49EEC0859039}" type="parTrans" cxnId="{269867E5-AF99-4189-BD81-4AC7BBF32207}">
      <dgm:prSet/>
      <dgm:spPr/>
      <dgm:t>
        <a:bodyPr/>
        <a:lstStyle/>
        <a:p>
          <a:endParaRPr lang="fr-FR" sz="2000">
            <a:solidFill>
              <a:schemeClr val="tx1"/>
            </a:solidFill>
          </a:endParaRPr>
        </a:p>
      </dgm:t>
    </dgm:pt>
    <dgm:pt modelId="{8BF7A815-FE88-4AF9-A0C8-ACCD99512166}" type="sibTrans" cxnId="{269867E5-AF99-4189-BD81-4AC7BBF32207}">
      <dgm:prSet/>
      <dgm:spPr/>
      <dgm:t>
        <a:bodyPr/>
        <a:lstStyle/>
        <a:p>
          <a:endParaRPr lang="fr-FR" sz="2000">
            <a:solidFill>
              <a:schemeClr val="tx1"/>
            </a:solidFill>
          </a:endParaRPr>
        </a:p>
      </dgm:t>
    </dgm:pt>
    <dgm:pt modelId="{38122A0D-EEA7-4554-915A-AB22F9156A81}">
      <dgm:prSet phldrT="[Texte]" custT="1"/>
      <dgm:spPr/>
      <dgm:t>
        <a:bodyPr/>
        <a:lstStyle/>
        <a:p>
          <a:r>
            <a:rPr lang="fr-FR" sz="1000" smtClean="0">
              <a:solidFill>
                <a:schemeClr val="tx1"/>
              </a:solidFill>
            </a:rPr>
            <a:t>Banque de la PME</a:t>
          </a:r>
          <a:endParaRPr lang="fr-FR" sz="1000" dirty="0">
            <a:solidFill>
              <a:schemeClr val="tx1"/>
            </a:solidFill>
          </a:endParaRPr>
        </a:p>
      </dgm:t>
    </dgm:pt>
    <dgm:pt modelId="{51B9C083-E9FB-4E86-A65F-4134AD073FB8}" type="parTrans" cxnId="{3A97E211-9D11-42A1-B6DB-22CE2D51AE9D}">
      <dgm:prSet/>
      <dgm:spPr/>
      <dgm:t>
        <a:bodyPr/>
        <a:lstStyle/>
        <a:p>
          <a:endParaRPr lang="fr-FR" sz="2000">
            <a:solidFill>
              <a:schemeClr val="tx1"/>
            </a:solidFill>
          </a:endParaRPr>
        </a:p>
      </dgm:t>
    </dgm:pt>
    <dgm:pt modelId="{5EE68191-A738-422C-93AC-6C73226BC812}" type="sibTrans" cxnId="{3A97E211-9D11-42A1-B6DB-22CE2D51AE9D}">
      <dgm:prSet/>
      <dgm:spPr/>
      <dgm:t>
        <a:bodyPr/>
        <a:lstStyle/>
        <a:p>
          <a:endParaRPr lang="fr-FR" sz="2000">
            <a:solidFill>
              <a:schemeClr val="tx1"/>
            </a:solidFill>
          </a:endParaRPr>
        </a:p>
      </dgm:t>
    </dgm:pt>
    <dgm:pt modelId="{8009CFE5-ADC2-4B81-A2C0-CD0BF43E4795}" type="asst">
      <dgm:prSet phldrT="[Texte]" custT="1"/>
      <dgm:spPr/>
      <dgm:t>
        <a:bodyPr/>
        <a:lstStyle/>
        <a:p>
          <a:r>
            <a:rPr lang="fr-FR" sz="1000" smtClean="0">
              <a:solidFill>
                <a:schemeClr val="tx1"/>
              </a:solidFill>
            </a:rPr>
            <a:t>Inspection Générale</a:t>
          </a:r>
          <a:endParaRPr lang="fr-FR" sz="1000" dirty="0">
            <a:solidFill>
              <a:schemeClr val="tx1"/>
            </a:solidFill>
          </a:endParaRPr>
        </a:p>
      </dgm:t>
    </dgm:pt>
    <dgm:pt modelId="{01AD028C-DDD7-40EA-9C0B-82D3A5E36DDC}" type="sibTrans" cxnId="{559E917B-95AF-4CB8-88CD-A0AF35F8344E}">
      <dgm:prSet/>
      <dgm:spPr/>
      <dgm:t>
        <a:bodyPr/>
        <a:lstStyle/>
        <a:p>
          <a:endParaRPr lang="fr-FR" sz="2000">
            <a:solidFill>
              <a:schemeClr val="tx1"/>
            </a:solidFill>
          </a:endParaRPr>
        </a:p>
      </dgm:t>
    </dgm:pt>
    <dgm:pt modelId="{030C4BDA-AD58-4E5C-83D6-1B89C3847A40}" type="parTrans" cxnId="{559E917B-95AF-4CB8-88CD-A0AF35F8344E}">
      <dgm:prSet/>
      <dgm:spPr/>
      <dgm:t>
        <a:bodyPr/>
        <a:lstStyle/>
        <a:p>
          <a:endParaRPr lang="fr-FR" sz="2000">
            <a:solidFill>
              <a:schemeClr val="tx1"/>
            </a:solidFill>
          </a:endParaRPr>
        </a:p>
      </dgm:t>
    </dgm:pt>
    <dgm:pt modelId="{9669CAAC-2B3B-4B9E-915B-513F420BD14F}" type="pres">
      <dgm:prSet presAssocID="{662E75FA-BD0A-4070-A1FA-4A16E5A742AD}" presName="hierChild1" presStyleCnt="0">
        <dgm:presLayoutVars>
          <dgm:orgChart val="1"/>
          <dgm:chPref val="1"/>
          <dgm:dir/>
          <dgm:animOne val="branch"/>
          <dgm:animLvl val="lvl"/>
          <dgm:resizeHandles/>
        </dgm:presLayoutVars>
      </dgm:prSet>
      <dgm:spPr/>
      <dgm:t>
        <a:bodyPr/>
        <a:lstStyle/>
        <a:p>
          <a:endParaRPr lang="fr-FR"/>
        </a:p>
      </dgm:t>
    </dgm:pt>
    <dgm:pt modelId="{6E8D6FB9-6490-46D5-B00C-9382E7F03C50}" type="pres">
      <dgm:prSet presAssocID="{F315E942-EBFF-40EC-8E91-BB5B33FC5AFF}" presName="hierRoot1" presStyleCnt="0">
        <dgm:presLayoutVars>
          <dgm:hierBranch val="init"/>
        </dgm:presLayoutVars>
      </dgm:prSet>
      <dgm:spPr/>
      <dgm:t>
        <a:bodyPr/>
        <a:lstStyle/>
        <a:p>
          <a:endParaRPr lang="fr-FR"/>
        </a:p>
      </dgm:t>
    </dgm:pt>
    <dgm:pt modelId="{AB2E3A33-93C3-42FD-B7CA-72F2D29EA94E}" type="pres">
      <dgm:prSet presAssocID="{F315E942-EBFF-40EC-8E91-BB5B33FC5AFF}" presName="rootComposite1" presStyleCnt="0"/>
      <dgm:spPr/>
      <dgm:t>
        <a:bodyPr/>
        <a:lstStyle/>
        <a:p>
          <a:endParaRPr lang="fr-FR"/>
        </a:p>
      </dgm:t>
    </dgm:pt>
    <dgm:pt modelId="{15F3733C-19DF-48FE-9FFD-7B0B9CBE048E}" type="pres">
      <dgm:prSet presAssocID="{F315E942-EBFF-40EC-8E91-BB5B33FC5AFF}" presName="rootText1" presStyleLbl="node0" presStyleIdx="0" presStyleCnt="1">
        <dgm:presLayoutVars>
          <dgm:chPref val="3"/>
        </dgm:presLayoutVars>
      </dgm:prSet>
      <dgm:spPr/>
      <dgm:t>
        <a:bodyPr/>
        <a:lstStyle/>
        <a:p>
          <a:endParaRPr lang="fr-FR"/>
        </a:p>
      </dgm:t>
    </dgm:pt>
    <dgm:pt modelId="{C4988D99-7D9B-4335-91F1-DC98C134BD39}" type="pres">
      <dgm:prSet presAssocID="{F315E942-EBFF-40EC-8E91-BB5B33FC5AFF}" presName="rootConnector1" presStyleLbl="node1" presStyleIdx="0" presStyleCnt="0"/>
      <dgm:spPr/>
      <dgm:t>
        <a:bodyPr/>
        <a:lstStyle/>
        <a:p>
          <a:endParaRPr lang="fr-FR"/>
        </a:p>
      </dgm:t>
    </dgm:pt>
    <dgm:pt modelId="{30136A7B-65E2-4CDB-9D31-9C3E93CCCFBB}" type="pres">
      <dgm:prSet presAssocID="{F315E942-EBFF-40EC-8E91-BB5B33FC5AFF}" presName="hierChild2" presStyleCnt="0"/>
      <dgm:spPr/>
      <dgm:t>
        <a:bodyPr/>
        <a:lstStyle/>
        <a:p>
          <a:endParaRPr lang="fr-FR"/>
        </a:p>
      </dgm:t>
    </dgm:pt>
    <dgm:pt modelId="{6F9F6C75-9441-46A9-9DD4-0484C74DEF1C}" type="pres">
      <dgm:prSet presAssocID="{293FDE8A-6927-4394-AB0E-D7A0DD051AC8}" presName="Name37" presStyleLbl="parChTrans1D2" presStyleIdx="0" presStyleCnt="7"/>
      <dgm:spPr/>
      <dgm:t>
        <a:bodyPr/>
        <a:lstStyle/>
        <a:p>
          <a:endParaRPr lang="fr-FR"/>
        </a:p>
      </dgm:t>
    </dgm:pt>
    <dgm:pt modelId="{7406A315-8120-44EB-8CC9-00F2D2CD8B8B}" type="pres">
      <dgm:prSet presAssocID="{F403281C-B995-461C-8BDC-C5CBB3FD01F5}" presName="hierRoot2" presStyleCnt="0">
        <dgm:presLayoutVars>
          <dgm:hierBranch val="init"/>
        </dgm:presLayoutVars>
      </dgm:prSet>
      <dgm:spPr/>
      <dgm:t>
        <a:bodyPr/>
        <a:lstStyle/>
        <a:p>
          <a:endParaRPr lang="fr-FR"/>
        </a:p>
      </dgm:t>
    </dgm:pt>
    <dgm:pt modelId="{01A27C4C-E22B-4674-9E35-9644B75B550F}" type="pres">
      <dgm:prSet presAssocID="{F403281C-B995-461C-8BDC-C5CBB3FD01F5}" presName="rootComposite" presStyleCnt="0"/>
      <dgm:spPr/>
      <dgm:t>
        <a:bodyPr/>
        <a:lstStyle/>
        <a:p>
          <a:endParaRPr lang="fr-FR"/>
        </a:p>
      </dgm:t>
    </dgm:pt>
    <dgm:pt modelId="{F369EC10-39BB-4A9B-B4E4-03D76CAD3F8A}" type="pres">
      <dgm:prSet presAssocID="{F403281C-B995-461C-8BDC-C5CBB3FD01F5}" presName="rootText" presStyleLbl="node2" presStyleIdx="0" presStyleCnt="4" custScaleX="131784" custLinFactX="-32417" custLinFactNeighborX="-100000" custLinFactNeighborY="-66753">
        <dgm:presLayoutVars>
          <dgm:chPref val="3"/>
        </dgm:presLayoutVars>
      </dgm:prSet>
      <dgm:spPr/>
      <dgm:t>
        <a:bodyPr/>
        <a:lstStyle/>
        <a:p>
          <a:endParaRPr lang="fr-FR"/>
        </a:p>
      </dgm:t>
    </dgm:pt>
    <dgm:pt modelId="{A8C6D94B-B5E0-459D-83C5-78CB88713A18}" type="pres">
      <dgm:prSet presAssocID="{F403281C-B995-461C-8BDC-C5CBB3FD01F5}" presName="rootConnector" presStyleLbl="node2" presStyleIdx="0" presStyleCnt="4"/>
      <dgm:spPr/>
      <dgm:t>
        <a:bodyPr/>
        <a:lstStyle/>
        <a:p>
          <a:endParaRPr lang="fr-FR"/>
        </a:p>
      </dgm:t>
    </dgm:pt>
    <dgm:pt modelId="{ED61E873-36A3-4E33-A5D3-4FAA3A29E726}" type="pres">
      <dgm:prSet presAssocID="{F403281C-B995-461C-8BDC-C5CBB3FD01F5}" presName="hierChild4" presStyleCnt="0"/>
      <dgm:spPr/>
      <dgm:t>
        <a:bodyPr/>
        <a:lstStyle/>
        <a:p>
          <a:endParaRPr lang="fr-FR"/>
        </a:p>
      </dgm:t>
    </dgm:pt>
    <dgm:pt modelId="{6BA64E73-2A5F-45C3-ADC7-C3EFE675E153}" type="pres">
      <dgm:prSet presAssocID="{185DA4E1-EBE6-4E39-B8B0-CD993AC3EDC2}" presName="Name37" presStyleLbl="parChTrans1D3" presStyleIdx="0" presStyleCnt="12"/>
      <dgm:spPr/>
      <dgm:t>
        <a:bodyPr/>
        <a:lstStyle/>
        <a:p>
          <a:endParaRPr lang="fr-FR"/>
        </a:p>
      </dgm:t>
    </dgm:pt>
    <dgm:pt modelId="{0D8679CB-3EEC-4B24-99E7-F936FB2BB9A5}" type="pres">
      <dgm:prSet presAssocID="{8CB9764E-4B0D-4ABD-BA40-C2A19E117A7E}" presName="hierRoot2" presStyleCnt="0">
        <dgm:presLayoutVars>
          <dgm:hierBranch val="init"/>
        </dgm:presLayoutVars>
      </dgm:prSet>
      <dgm:spPr/>
      <dgm:t>
        <a:bodyPr/>
        <a:lstStyle/>
        <a:p>
          <a:endParaRPr lang="fr-FR"/>
        </a:p>
      </dgm:t>
    </dgm:pt>
    <dgm:pt modelId="{90F24838-D636-44C5-A8C5-77854863A64F}" type="pres">
      <dgm:prSet presAssocID="{8CB9764E-4B0D-4ABD-BA40-C2A19E117A7E}" presName="rootComposite" presStyleCnt="0"/>
      <dgm:spPr/>
      <dgm:t>
        <a:bodyPr/>
        <a:lstStyle/>
        <a:p>
          <a:endParaRPr lang="fr-FR"/>
        </a:p>
      </dgm:t>
    </dgm:pt>
    <dgm:pt modelId="{4A8BFD16-D08A-4D74-804A-BEDF647DD8DE}" type="pres">
      <dgm:prSet presAssocID="{8CB9764E-4B0D-4ABD-BA40-C2A19E117A7E}" presName="rootText" presStyleLbl="node3" presStyleIdx="0" presStyleCnt="12" custLinFactX="-18845" custLinFactNeighborX="-100000" custLinFactNeighborY="-48289">
        <dgm:presLayoutVars>
          <dgm:chPref val="3"/>
        </dgm:presLayoutVars>
      </dgm:prSet>
      <dgm:spPr/>
      <dgm:t>
        <a:bodyPr/>
        <a:lstStyle/>
        <a:p>
          <a:endParaRPr lang="fr-FR"/>
        </a:p>
      </dgm:t>
    </dgm:pt>
    <dgm:pt modelId="{8D93B117-A620-4044-9784-3D7AD4C4A4F1}" type="pres">
      <dgm:prSet presAssocID="{8CB9764E-4B0D-4ABD-BA40-C2A19E117A7E}" presName="rootConnector" presStyleLbl="node3" presStyleIdx="0" presStyleCnt="12"/>
      <dgm:spPr/>
      <dgm:t>
        <a:bodyPr/>
        <a:lstStyle/>
        <a:p>
          <a:endParaRPr lang="fr-FR"/>
        </a:p>
      </dgm:t>
    </dgm:pt>
    <dgm:pt modelId="{146F719F-1330-4A02-B5E4-46FE92C65FA4}" type="pres">
      <dgm:prSet presAssocID="{8CB9764E-4B0D-4ABD-BA40-C2A19E117A7E}" presName="hierChild4" presStyleCnt="0"/>
      <dgm:spPr/>
      <dgm:t>
        <a:bodyPr/>
        <a:lstStyle/>
        <a:p>
          <a:endParaRPr lang="fr-FR"/>
        </a:p>
      </dgm:t>
    </dgm:pt>
    <dgm:pt modelId="{8D2FD877-2E01-4D7D-8547-4296A45253A3}" type="pres">
      <dgm:prSet presAssocID="{8CB9764E-4B0D-4ABD-BA40-C2A19E117A7E}" presName="hierChild5" presStyleCnt="0"/>
      <dgm:spPr/>
      <dgm:t>
        <a:bodyPr/>
        <a:lstStyle/>
        <a:p>
          <a:endParaRPr lang="fr-FR"/>
        </a:p>
      </dgm:t>
    </dgm:pt>
    <dgm:pt modelId="{6B7708A0-B8FF-4868-840E-44DAD44F5ED5}" type="pres">
      <dgm:prSet presAssocID="{72ACDBB8-D0DF-4312-808C-FE780AA3A0A2}" presName="Name37" presStyleLbl="parChTrans1D3" presStyleIdx="1" presStyleCnt="12"/>
      <dgm:spPr/>
      <dgm:t>
        <a:bodyPr/>
        <a:lstStyle/>
        <a:p>
          <a:endParaRPr lang="fr-FR"/>
        </a:p>
      </dgm:t>
    </dgm:pt>
    <dgm:pt modelId="{00D51993-A34E-4FAD-B4AE-A4269AE84A14}" type="pres">
      <dgm:prSet presAssocID="{1738DB6C-A9F2-430F-B94D-DA7242C0B5C6}" presName="hierRoot2" presStyleCnt="0">
        <dgm:presLayoutVars>
          <dgm:hierBranch val="init"/>
        </dgm:presLayoutVars>
      </dgm:prSet>
      <dgm:spPr/>
      <dgm:t>
        <a:bodyPr/>
        <a:lstStyle/>
        <a:p>
          <a:endParaRPr lang="fr-FR"/>
        </a:p>
      </dgm:t>
    </dgm:pt>
    <dgm:pt modelId="{CC731E22-1FC7-405C-B49A-4382C50E7386}" type="pres">
      <dgm:prSet presAssocID="{1738DB6C-A9F2-430F-B94D-DA7242C0B5C6}" presName="rootComposite" presStyleCnt="0"/>
      <dgm:spPr/>
      <dgm:t>
        <a:bodyPr/>
        <a:lstStyle/>
        <a:p>
          <a:endParaRPr lang="fr-FR"/>
        </a:p>
      </dgm:t>
    </dgm:pt>
    <dgm:pt modelId="{CAFADCAF-AA8F-43E9-B857-5FAB987DF4F8}" type="pres">
      <dgm:prSet presAssocID="{1738DB6C-A9F2-430F-B94D-DA7242C0B5C6}" presName="rootText" presStyleLbl="node3" presStyleIdx="1" presStyleCnt="12" custLinFactX="-19725" custLinFactNeighborX="-100000" custLinFactNeighborY="-53782">
        <dgm:presLayoutVars>
          <dgm:chPref val="3"/>
        </dgm:presLayoutVars>
      </dgm:prSet>
      <dgm:spPr/>
      <dgm:t>
        <a:bodyPr/>
        <a:lstStyle/>
        <a:p>
          <a:endParaRPr lang="fr-FR"/>
        </a:p>
      </dgm:t>
    </dgm:pt>
    <dgm:pt modelId="{FF9EE350-4BB0-4501-8D16-6DDE1896B96C}" type="pres">
      <dgm:prSet presAssocID="{1738DB6C-A9F2-430F-B94D-DA7242C0B5C6}" presName="rootConnector" presStyleLbl="node3" presStyleIdx="1" presStyleCnt="12"/>
      <dgm:spPr/>
      <dgm:t>
        <a:bodyPr/>
        <a:lstStyle/>
        <a:p>
          <a:endParaRPr lang="fr-FR"/>
        </a:p>
      </dgm:t>
    </dgm:pt>
    <dgm:pt modelId="{C5C438B4-8B70-4185-8CC1-43952161C46F}" type="pres">
      <dgm:prSet presAssocID="{1738DB6C-A9F2-430F-B94D-DA7242C0B5C6}" presName="hierChild4" presStyleCnt="0"/>
      <dgm:spPr/>
      <dgm:t>
        <a:bodyPr/>
        <a:lstStyle/>
        <a:p>
          <a:endParaRPr lang="fr-FR"/>
        </a:p>
      </dgm:t>
    </dgm:pt>
    <dgm:pt modelId="{845D4D8E-2C67-4950-ACB5-1852F21BCEB7}" type="pres">
      <dgm:prSet presAssocID="{1738DB6C-A9F2-430F-B94D-DA7242C0B5C6}" presName="hierChild5" presStyleCnt="0"/>
      <dgm:spPr/>
      <dgm:t>
        <a:bodyPr/>
        <a:lstStyle/>
        <a:p>
          <a:endParaRPr lang="fr-FR"/>
        </a:p>
      </dgm:t>
    </dgm:pt>
    <dgm:pt modelId="{3ECB94B4-EDBB-4624-B6CB-04D222F67545}" type="pres">
      <dgm:prSet presAssocID="{374D53F1-DACA-44B1-9DC8-0015139A4939}" presName="Name37" presStyleLbl="parChTrans1D3" presStyleIdx="2" presStyleCnt="12"/>
      <dgm:spPr/>
      <dgm:t>
        <a:bodyPr/>
        <a:lstStyle/>
        <a:p>
          <a:endParaRPr lang="fr-FR"/>
        </a:p>
      </dgm:t>
    </dgm:pt>
    <dgm:pt modelId="{E488E656-A8B4-43A7-BE51-87CEE6764215}" type="pres">
      <dgm:prSet presAssocID="{D25F01EC-547B-4667-8999-AE616EC5C8B0}" presName="hierRoot2" presStyleCnt="0">
        <dgm:presLayoutVars>
          <dgm:hierBranch val="init"/>
        </dgm:presLayoutVars>
      </dgm:prSet>
      <dgm:spPr/>
      <dgm:t>
        <a:bodyPr/>
        <a:lstStyle/>
        <a:p>
          <a:endParaRPr lang="fr-FR"/>
        </a:p>
      </dgm:t>
    </dgm:pt>
    <dgm:pt modelId="{28F3D854-D511-42D4-83A8-41EF4D9BE3B7}" type="pres">
      <dgm:prSet presAssocID="{D25F01EC-547B-4667-8999-AE616EC5C8B0}" presName="rootComposite" presStyleCnt="0"/>
      <dgm:spPr/>
      <dgm:t>
        <a:bodyPr/>
        <a:lstStyle/>
        <a:p>
          <a:endParaRPr lang="fr-FR"/>
        </a:p>
      </dgm:t>
    </dgm:pt>
    <dgm:pt modelId="{6A4828D4-C9BA-4A54-A22F-1CCB432B0DAE}" type="pres">
      <dgm:prSet presAssocID="{D25F01EC-547B-4667-8999-AE616EC5C8B0}" presName="rootText" presStyleLbl="node3" presStyleIdx="2" presStyleCnt="12" custLinFactX="-22292" custLinFactNeighborX="-100000" custLinFactNeighborY="-71762">
        <dgm:presLayoutVars>
          <dgm:chPref val="3"/>
        </dgm:presLayoutVars>
      </dgm:prSet>
      <dgm:spPr/>
      <dgm:t>
        <a:bodyPr/>
        <a:lstStyle/>
        <a:p>
          <a:endParaRPr lang="fr-FR"/>
        </a:p>
      </dgm:t>
    </dgm:pt>
    <dgm:pt modelId="{E718C944-2409-4FC9-A094-771E19E0F7C8}" type="pres">
      <dgm:prSet presAssocID="{D25F01EC-547B-4667-8999-AE616EC5C8B0}" presName="rootConnector" presStyleLbl="node3" presStyleIdx="2" presStyleCnt="12"/>
      <dgm:spPr/>
      <dgm:t>
        <a:bodyPr/>
        <a:lstStyle/>
        <a:p>
          <a:endParaRPr lang="fr-FR"/>
        </a:p>
      </dgm:t>
    </dgm:pt>
    <dgm:pt modelId="{4D7B7D30-51CA-406B-8DD1-4DA5C1E06131}" type="pres">
      <dgm:prSet presAssocID="{D25F01EC-547B-4667-8999-AE616EC5C8B0}" presName="hierChild4" presStyleCnt="0"/>
      <dgm:spPr/>
      <dgm:t>
        <a:bodyPr/>
        <a:lstStyle/>
        <a:p>
          <a:endParaRPr lang="fr-FR"/>
        </a:p>
      </dgm:t>
    </dgm:pt>
    <dgm:pt modelId="{ED6D76CB-9E8C-4F87-ADCD-BF961F50F148}" type="pres">
      <dgm:prSet presAssocID="{D25F01EC-547B-4667-8999-AE616EC5C8B0}" presName="hierChild5" presStyleCnt="0"/>
      <dgm:spPr/>
      <dgm:t>
        <a:bodyPr/>
        <a:lstStyle/>
        <a:p>
          <a:endParaRPr lang="fr-FR"/>
        </a:p>
      </dgm:t>
    </dgm:pt>
    <dgm:pt modelId="{46C86B7F-AC7F-47B4-B29E-A1D5B70B7CAA}" type="pres">
      <dgm:prSet presAssocID="{F403281C-B995-461C-8BDC-C5CBB3FD01F5}" presName="hierChild5" presStyleCnt="0"/>
      <dgm:spPr/>
      <dgm:t>
        <a:bodyPr/>
        <a:lstStyle/>
        <a:p>
          <a:endParaRPr lang="fr-FR"/>
        </a:p>
      </dgm:t>
    </dgm:pt>
    <dgm:pt modelId="{E98906A0-19AE-4A7F-BA9F-9FC159C93899}" type="pres">
      <dgm:prSet presAssocID="{4428B021-F091-44B2-ACF3-C4692EF3E907}" presName="Name37" presStyleLbl="parChTrans1D2" presStyleIdx="1" presStyleCnt="7"/>
      <dgm:spPr/>
      <dgm:t>
        <a:bodyPr/>
        <a:lstStyle/>
        <a:p>
          <a:endParaRPr lang="fr-FR"/>
        </a:p>
      </dgm:t>
    </dgm:pt>
    <dgm:pt modelId="{6E8A0C8A-37AB-42E9-9084-9413FC37945B}" type="pres">
      <dgm:prSet presAssocID="{B9BFF1CF-F898-4E8D-B3BB-BD844B19779B}" presName="hierRoot2" presStyleCnt="0">
        <dgm:presLayoutVars>
          <dgm:hierBranch val="init"/>
        </dgm:presLayoutVars>
      </dgm:prSet>
      <dgm:spPr/>
      <dgm:t>
        <a:bodyPr/>
        <a:lstStyle/>
        <a:p>
          <a:endParaRPr lang="fr-FR"/>
        </a:p>
      </dgm:t>
    </dgm:pt>
    <dgm:pt modelId="{575A6FCF-2867-471B-BE7F-FE52A29F8734}" type="pres">
      <dgm:prSet presAssocID="{B9BFF1CF-F898-4E8D-B3BB-BD844B19779B}" presName="rootComposite" presStyleCnt="0"/>
      <dgm:spPr/>
      <dgm:t>
        <a:bodyPr/>
        <a:lstStyle/>
        <a:p>
          <a:endParaRPr lang="fr-FR"/>
        </a:p>
      </dgm:t>
    </dgm:pt>
    <dgm:pt modelId="{22DBE299-6E9F-454E-AC9D-DF5D8CA7B90E}" type="pres">
      <dgm:prSet presAssocID="{B9BFF1CF-F898-4E8D-B3BB-BD844B19779B}" presName="rootText" presStyleLbl="node2" presStyleIdx="1" presStyleCnt="4" custScaleX="151377" custScaleY="82936" custLinFactNeighborX="-7770" custLinFactNeighborY="-4467">
        <dgm:presLayoutVars>
          <dgm:chPref val="3"/>
        </dgm:presLayoutVars>
      </dgm:prSet>
      <dgm:spPr/>
      <dgm:t>
        <a:bodyPr/>
        <a:lstStyle/>
        <a:p>
          <a:endParaRPr lang="fr-FR"/>
        </a:p>
      </dgm:t>
    </dgm:pt>
    <dgm:pt modelId="{8ABB3BEB-F19E-439F-B936-EB7FCC754917}" type="pres">
      <dgm:prSet presAssocID="{B9BFF1CF-F898-4E8D-B3BB-BD844B19779B}" presName="rootConnector" presStyleLbl="node2" presStyleIdx="1" presStyleCnt="4"/>
      <dgm:spPr/>
      <dgm:t>
        <a:bodyPr/>
        <a:lstStyle/>
        <a:p>
          <a:endParaRPr lang="fr-FR"/>
        </a:p>
      </dgm:t>
    </dgm:pt>
    <dgm:pt modelId="{318CDCFF-5826-428F-B966-D06330DDAD69}" type="pres">
      <dgm:prSet presAssocID="{B9BFF1CF-F898-4E8D-B3BB-BD844B19779B}" presName="hierChild4" presStyleCnt="0"/>
      <dgm:spPr/>
      <dgm:t>
        <a:bodyPr/>
        <a:lstStyle/>
        <a:p>
          <a:endParaRPr lang="fr-FR"/>
        </a:p>
      </dgm:t>
    </dgm:pt>
    <dgm:pt modelId="{98E800F2-E0CD-4EFD-89A0-6A7EEE03D6D9}" type="pres">
      <dgm:prSet presAssocID="{22D67507-8E24-4BE6-B60D-C622C85B4B6C}" presName="Name37" presStyleLbl="parChTrans1D3" presStyleIdx="3" presStyleCnt="12"/>
      <dgm:spPr/>
      <dgm:t>
        <a:bodyPr/>
        <a:lstStyle/>
        <a:p>
          <a:endParaRPr lang="fr-FR"/>
        </a:p>
      </dgm:t>
    </dgm:pt>
    <dgm:pt modelId="{54FD3AB4-AA9B-4F4D-AF4F-0F8B44231EB9}" type="pres">
      <dgm:prSet presAssocID="{95151926-1C78-4036-90AE-A02CE52C5FC6}" presName="hierRoot2" presStyleCnt="0">
        <dgm:presLayoutVars>
          <dgm:hierBranch val="init"/>
        </dgm:presLayoutVars>
      </dgm:prSet>
      <dgm:spPr/>
      <dgm:t>
        <a:bodyPr/>
        <a:lstStyle/>
        <a:p>
          <a:endParaRPr lang="fr-FR"/>
        </a:p>
      </dgm:t>
    </dgm:pt>
    <dgm:pt modelId="{DE0565C9-2124-411A-AAD1-C618ADC675E8}" type="pres">
      <dgm:prSet presAssocID="{95151926-1C78-4036-90AE-A02CE52C5FC6}" presName="rootComposite" presStyleCnt="0"/>
      <dgm:spPr/>
      <dgm:t>
        <a:bodyPr/>
        <a:lstStyle/>
        <a:p>
          <a:endParaRPr lang="fr-FR"/>
        </a:p>
      </dgm:t>
    </dgm:pt>
    <dgm:pt modelId="{B83E2198-3B3A-4407-B7B2-89817D4C2AA4}" type="pres">
      <dgm:prSet presAssocID="{95151926-1C78-4036-90AE-A02CE52C5FC6}" presName="rootText" presStyleLbl="node3" presStyleIdx="3" presStyleCnt="12" custLinFactNeighborX="9216" custLinFactNeighborY="425">
        <dgm:presLayoutVars>
          <dgm:chPref val="3"/>
        </dgm:presLayoutVars>
      </dgm:prSet>
      <dgm:spPr/>
      <dgm:t>
        <a:bodyPr/>
        <a:lstStyle/>
        <a:p>
          <a:endParaRPr lang="fr-FR"/>
        </a:p>
      </dgm:t>
    </dgm:pt>
    <dgm:pt modelId="{12DE010A-EDD3-47DA-8DC9-B08FE38E34F0}" type="pres">
      <dgm:prSet presAssocID="{95151926-1C78-4036-90AE-A02CE52C5FC6}" presName="rootConnector" presStyleLbl="node3" presStyleIdx="3" presStyleCnt="12"/>
      <dgm:spPr/>
      <dgm:t>
        <a:bodyPr/>
        <a:lstStyle/>
        <a:p>
          <a:endParaRPr lang="fr-FR"/>
        </a:p>
      </dgm:t>
    </dgm:pt>
    <dgm:pt modelId="{FBFE6455-F4E5-4BDB-B680-69984E623957}" type="pres">
      <dgm:prSet presAssocID="{95151926-1C78-4036-90AE-A02CE52C5FC6}" presName="hierChild4" presStyleCnt="0"/>
      <dgm:spPr/>
      <dgm:t>
        <a:bodyPr/>
        <a:lstStyle/>
        <a:p>
          <a:endParaRPr lang="fr-FR"/>
        </a:p>
      </dgm:t>
    </dgm:pt>
    <dgm:pt modelId="{B03186EA-43D5-49C1-B9FB-794D98A53ED9}" type="pres">
      <dgm:prSet presAssocID="{95151926-1C78-4036-90AE-A02CE52C5FC6}" presName="hierChild5" presStyleCnt="0"/>
      <dgm:spPr/>
      <dgm:t>
        <a:bodyPr/>
        <a:lstStyle/>
        <a:p>
          <a:endParaRPr lang="fr-FR"/>
        </a:p>
      </dgm:t>
    </dgm:pt>
    <dgm:pt modelId="{397F4570-CEE1-4B1C-90ED-966F2B252A5F}" type="pres">
      <dgm:prSet presAssocID="{3E12F680-40AC-47A6-B170-891EA4A22B5C}" presName="Name37" presStyleLbl="parChTrans1D3" presStyleIdx="4" presStyleCnt="12"/>
      <dgm:spPr/>
      <dgm:t>
        <a:bodyPr/>
        <a:lstStyle/>
        <a:p>
          <a:endParaRPr lang="fr-FR"/>
        </a:p>
      </dgm:t>
    </dgm:pt>
    <dgm:pt modelId="{7542556D-0285-45BA-8090-8C789AF6FE4A}" type="pres">
      <dgm:prSet presAssocID="{BA99A56F-38E3-4309-B846-9B8D29A712BD}" presName="hierRoot2" presStyleCnt="0">
        <dgm:presLayoutVars>
          <dgm:hierBranch val="init"/>
        </dgm:presLayoutVars>
      </dgm:prSet>
      <dgm:spPr/>
      <dgm:t>
        <a:bodyPr/>
        <a:lstStyle/>
        <a:p>
          <a:endParaRPr lang="fr-FR"/>
        </a:p>
      </dgm:t>
    </dgm:pt>
    <dgm:pt modelId="{6516A1E4-F023-41E0-A036-E89ACB443E41}" type="pres">
      <dgm:prSet presAssocID="{BA99A56F-38E3-4309-B846-9B8D29A712BD}" presName="rootComposite" presStyleCnt="0"/>
      <dgm:spPr/>
      <dgm:t>
        <a:bodyPr/>
        <a:lstStyle/>
        <a:p>
          <a:endParaRPr lang="fr-FR"/>
        </a:p>
      </dgm:t>
    </dgm:pt>
    <dgm:pt modelId="{DC276F3D-2043-4EFB-96A2-CB268230E08F}" type="pres">
      <dgm:prSet presAssocID="{BA99A56F-38E3-4309-B846-9B8D29A712BD}" presName="rootText" presStyleLbl="node3" presStyleIdx="4" presStyleCnt="12" custLinFactNeighborX="6447" custLinFactNeighborY="-10069">
        <dgm:presLayoutVars>
          <dgm:chPref val="3"/>
        </dgm:presLayoutVars>
      </dgm:prSet>
      <dgm:spPr/>
      <dgm:t>
        <a:bodyPr/>
        <a:lstStyle/>
        <a:p>
          <a:endParaRPr lang="fr-FR"/>
        </a:p>
      </dgm:t>
    </dgm:pt>
    <dgm:pt modelId="{5D3C284B-F3D7-49B4-9FA6-42D349CF0212}" type="pres">
      <dgm:prSet presAssocID="{BA99A56F-38E3-4309-B846-9B8D29A712BD}" presName="rootConnector" presStyleLbl="node3" presStyleIdx="4" presStyleCnt="12"/>
      <dgm:spPr/>
      <dgm:t>
        <a:bodyPr/>
        <a:lstStyle/>
        <a:p>
          <a:endParaRPr lang="fr-FR"/>
        </a:p>
      </dgm:t>
    </dgm:pt>
    <dgm:pt modelId="{9A3FA24E-4F49-4F2E-BBEE-8A7D4CA86588}" type="pres">
      <dgm:prSet presAssocID="{BA99A56F-38E3-4309-B846-9B8D29A712BD}" presName="hierChild4" presStyleCnt="0"/>
      <dgm:spPr/>
      <dgm:t>
        <a:bodyPr/>
        <a:lstStyle/>
        <a:p>
          <a:endParaRPr lang="fr-FR"/>
        </a:p>
      </dgm:t>
    </dgm:pt>
    <dgm:pt modelId="{AF1587F8-FB0B-4C91-9BCF-27DBEC930E8F}" type="pres">
      <dgm:prSet presAssocID="{BA99A56F-38E3-4309-B846-9B8D29A712BD}" presName="hierChild5" presStyleCnt="0"/>
      <dgm:spPr/>
      <dgm:t>
        <a:bodyPr/>
        <a:lstStyle/>
        <a:p>
          <a:endParaRPr lang="fr-FR"/>
        </a:p>
      </dgm:t>
    </dgm:pt>
    <dgm:pt modelId="{FC549163-4BE0-4651-8893-0DC95FFD5AD7}" type="pres">
      <dgm:prSet presAssocID="{2CDC17ED-0834-4BF4-B9DF-BA27FC1DB04A}" presName="Name37" presStyleLbl="parChTrans1D3" presStyleIdx="5" presStyleCnt="12"/>
      <dgm:spPr/>
      <dgm:t>
        <a:bodyPr/>
        <a:lstStyle/>
        <a:p>
          <a:endParaRPr lang="fr-FR"/>
        </a:p>
      </dgm:t>
    </dgm:pt>
    <dgm:pt modelId="{2A0047C0-E44C-48E5-BCA3-223540625935}" type="pres">
      <dgm:prSet presAssocID="{CD4FA607-99FF-425D-A862-625865160766}" presName="hierRoot2" presStyleCnt="0">
        <dgm:presLayoutVars>
          <dgm:hierBranch val="init"/>
        </dgm:presLayoutVars>
      </dgm:prSet>
      <dgm:spPr/>
      <dgm:t>
        <a:bodyPr/>
        <a:lstStyle/>
        <a:p>
          <a:endParaRPr lang="fr-FR"/>
        </a:p>
      </dgm:t>
    </dgm:pt>
    <dgm:pt modelId="{27F656A4-B354-4692-8A3D-BC6C1A0DC845}" type="pres">
      <dgm:prSet presAssocID="{CD4FA607-99FF-425D-A862-625865160766}" presName="rootComposite" presStyleCnt="0"/>
      <dgm:spPr/>
      <dgm:t>
        <a:bodyPr/>
        <a:lstStyle/>
        <a:p>
          <a:endParaRPr lang="fr-FR"/>
        </a:p>
      </dgm:t>
    </dgm:pt>
    <dgm:pt modelId="{CF859CCB-037B-4EE9-8DFA-AE36688F4806}" type="pres">
      <dgm:prSet presAssocID="{CD4FA607-99FF-425D-A862-625865160766}" presName="rootText" presStyleLbl="node3" presStyleIdx="5" presStyleCnt="12" custLinFactNeighborX="4737" custLinFactNeighborY="-16201">
        <dgm:presLayoutVars>
          <dgm:chPref val="3"/>
        </dgm:presLayoutVars>
      </dgm:prSet>
      <dgm:spPr/>
      <dgm:t>
        <a:bodyPr/>
        <a:lstStyle/>
        <a:p>
          <a:endParaRPr lang="fr-FR"/>
        </a:p>
      </dgm:t>
    </dgm:pt>
    <dgm:pt modelId="{B070D89C-AEEE-40FA-94E6-B405512718ED}" type="pres">
      <dgm:prSet presAssocID="{CD4FA607-99FF-425D-A862-625865160766}" presName="rootConnector" presStyleLbl="node3" presStyleIdx="5" presStyleCnt="12"/>
      <dgm:spPr/>
      <dgm:t>
        <a:bodyPr/>
        <a:lstStyle/>
        <a:p>
          <a:endParaRPr lang="fr-FR"/>
        </a:p>
      </dgm:t>
    </dgm:pt>
    <dgm:pt modelId="{32821F88-C4BA-4379-845D-4F0848437CCB}" type="pres">
      <dgm:prSet presAssocID="{CD4FA607-99FF-425D-A862-625865160766}" presName="hierChild4" presStyleCnt="0"/>
      <dgm:spPr/>
      <dgm:t>
        <a:bodyPr/>
        <a:lstStyle/>
        <a:p>
          <a:endParaRPr lang="fr-FR"/>
        </a:p>
      </dgm:t>
    </dgm:pt>
    <dgm:pt modelId="{2ED9B174-5337-4856-856D-9FDC77BE2A49}" type="pres">
      <dgm:prSet presAssocID="{CD4FA607-99FF-425D-A862-625865160766}" presName="hierChild5" presStyleCnt="0"/>
      <dgm:spPr/>
      <dgm:t>
        <a:bodyPr/>
        <a:lstStyle/>
        <a:p>
          <a:endParaRPr lang="fr-FR"/>
        </a:p>
      </dgm:t>
    </dgm:pt>
    <dgm:pt modelId="{2E4BD010-B998-4B7C-99A5-929100831AAE}" type="pres">
      <dgm:prSet presAssocID="{B9BFF1CF-F898-4E8D-B3BB-BD844B19779B}" presName="hierChild5" presStyleCnt="0"/>
      <dgm:spPr/>
      <dgm:t>
        <a:bodyPr/>
        <a:lstStyle/>
        <a:p>
          <a:endParaRPr lang="fr-FR"/>
        </a:p>
      </dgm:t>
    </dgm:pt>
    <dgm:pt modelId="{6514C6B9-1FBE-4507-AA2B-5FD8FEEFBEAC}" type="pres">
      <dgm:prSet presAssocID="{279598AE-BA80-4120-891E-93A0DBD66677}" presName="Name37" presStyleLbl="parChTrans1D2" presStyleIdx="2" presStyleCnt="7"/>
      <dgm:spPr/>
      <dgm:t>
        <a:bodyPr/>
        <a:lstStyle/>
        <a:p>
          <a:endParaRPr lang="fr-FR"/>
        </a:p>
      </dgm:t>
    </dgm:pt>
    <dgm:pt modelId="{1CB4CC58-4DEA-4E56-8471-8E1E4B1E0A58}" type="pres">
      <dgm:prSet presAssocID="{7D4E7ECE-0491-4B4A-8D18-0EC4E6E0E5FD}" presName="hierRoot2" presStyleCnt="0">
        <dgm:presLayoutVars>
          <dgm:hierBranch val="init"/>
        </dgm:presLayoutVars>
      </dgm:prSet>
      <dgm:spPr/>
      <dgm:t>
        <a:bodyPr/>
        <a:lstStyle/>
        <a:p>
          <a:endParaRPr lang="fr-FR"/>
        </a:p>
      </dgm:t>
    </dgm:pt>
    <dgm:pt modelId="{D835B398-8B1E-403B-81A4-8B9A55CA8BF7}" type="pres">
      <dgm:prSet presAssocID="{7D4E7ECE-0491-4B4A-8D18-0EC4E6E0E5FD}" presName="rootComposite" presStyleCnt="0"/>
      <dgm:spPr/>
      <dgm:t>
        <a:bodyPr/>
        <a:lstStyle/>
        <a:p>
          <a:endParaRPr lang="fr-FR"/>
        </a:p>
      </dgm:t>
    </dgm:pt>
    <dgm:pt modelId="{08081AF9-D720-45DF-9850-6F18B0E61EFD}" type="pres">
      <dgm:prSet presAssocID="{7D4E7ECE-0491-4B4A-8D18-0EC4E6E0E5FD}" presName="rootText" presStyleLbl="node2" presStyleIdx="2" presStyleCnt="4" custScaleX="166294" custLinFactNeighborX="59947" custLinFactNeighborY="-3703">
        <dgm:presLayoutVars>
          <dgm:chPref val="3"/>
        </dgm:presLayoutVars>
      </dgm:prSet>
      <dgm:spPr/>
      <dgm:t>
        <a:bodyPr/>
        <a:lstStyle/>
        <a:p>
          <a:endParaRPr lang="fr-FR"/>
        </a:p>
      </dgm:t>
    </dgm:pt>
    <dgm:pt modelId="{8EB765D4-AEA5-41AE-BE60-742AC08A8E9C}" type="pres">
      <dgm:prSet presAssocID="{7D4E7ECE-0491-4B4A-8D18-0EC4E6E0E5FD}" presName="rootConnector" presStyleLbl="node2" presStyleIdx="2" presStyleCnt="4"/>
      <dgm:spPr/>
      <dgm:t>
        <a:bodyPr/>
        <a:lstStyle/>
        <a:p>
          <a:endParaRPr lang="fr-FR"/>
        </a:p>
      </dgm:t>
    </dgm:pt>
    <dgm:pt modelId="{65FB6F5B-DE2C-4DA8-9B0D-52B0F022E42E}" type="pres">
      <dgm:prSet presAssocID="{7D4E7ECE-0491-4B4A-8D18-0EC4E6E0E5FD}" presName="hierChild4" presStyleCnt="0"/>
      <dgm:spPr/>
      <dgm:t>
        <a:bodyPr/>
        <a:lstStyle/>
        <a:p>
          <a:endParaRPr lang="fr-FR"/>
        </a:p>
      </dgm:t>
    </dgm:pt>
    <dgm:pt modelId="{B43672B7-B369-49CA-AD33-BD495EF7BD80}" type="pres">
      <dgm:prSet presAssocID="{151BB562-8EAF-4CEE-AE55-1C78AC8D255D}" presName="Name37" presStyleLbl="parChTrans1D3" presStyleIdx="6" presStyleCnt="12"/>
      <dgm:spPr/>
      <dgm:t>
        <a:bodyPr/>
        <a:lstStyle/>
        <a:p>
          <a:endParaRPr lang="fr-FR"/>
        </a:p>
      </dgm:t>
    </dgm:pt>
    <dgm:pt modelId="{136CA7AB-A223-4022-8C71-C7E63110D327}" type="pres">
      <dgm:prSet presAssocID="{BBF52950-243C-415E-BC2D-17A6C58E2E1A}" presName="hierRoot2" presStyleCnt="0">
        <dgm:presLayoutVars>
          <dgm:hierBranch val="init"/>
        </dgm:presLayoutVars>
      </dgm:prSet>
      <dgm:spPr/>
      <dgm:t>
        <a:bodyPr/>
        <a:lstStyle/>
        <a:p>
          <a:endParaRPr lang="fr-FR"/>
        </a:p>
      </dgm:t>
    </dgm:pt>
    <dgm:pt modelId="{D2097DAD-73F3-40B0-98DB-6B7D8E38A22A}" type="pres">
      <dgm:prSet presAssocID="{BBF52950-243C-415E-BC2D-17A6C58E2E1A}" presName="rootComposite" presStyleCnt="0"/>
      <dgm:spPr/>
      <dgm:t>
        <a:bodyPr/>
        <a:lstStyle/>
        <a:p>
          <a:endParaRPr lang="fr-FR"/>
        </a:p>
      </dgm:t>
    </dgm:pt>
    <dgm:pt modelId="{00D8E57C-5BC2-4C0E-9702-CAB73A04B459}" type="pres">
      <dgm:prSet presAssocID="{BBF52950-243C-415E-BC2D-17A6C58E2E1A}" presName="rootText" presStyleLbl="node3" presStyleIdx="6" presStyleCnt="12" custLinFactNeighborX="77950" custLinFactNeighborY="-10992">
        <dgm:presLayoutVars>
          <dgm:chPref val="3"/>
        </dgm:presLayoutVars>
      </dgm:prSet>
      <dgm:spPr/>
      <dgm:t>
        <a:bodyPr/>
        <a:lstStyle/>
        <a:p>
          <a:endParaRPr lang="fr-FR"/>
        </a:p>
      </dgm:t>
    </dgm:pt>
    <dgm:pt modelId="{CD960D1F-F16F-49D8-A4A4-B3F791A40700}" type="pres">
      <dgm:prSet presAssocID="{BBF52950-243C-415E-BC2D-17A6C58E2E1A}" presName="rootConnector" presStyleLbl="node3" presStyleIdx="6" presStyleCnt="12"/>
      <dgm:spPr/>
      <dgm:t>
        <a:bodyPr/>
        <a:lstStyle/>
        <a:p>
          <a:endParaRPr lang="fr-FR"/>
        </a:p>
      </dgm:t>
    </dgm:pt>
    <dgm:pt modelId="{7AB0C74E-8B84-4031-9498-C59FF58D0C96}" type="pres">
      <dgm:prSet presAssocID="{BBF52950-243C-415E-BC2D-17A6C58E2E1A}" presName="hierChild4" presStyleCnt="0"/>
      <dgm:spPr/>
      <dgm:t>
        <a:bodyPr/>
        <a:lstStyle/>
        <a:p>
          <a:endParaRPr lang="fr-FR"/>
        </a:p>
      </dgm:t>
    </dgm:pt>
    <dgm:pt modelId="{DAA76583-8998-483F-893C-7710A566F657}" type="pres">
      <dgm:prSet presAssocID="{BBF52950-243C-415E-BC2D-17A6C58E2E1A}" presName="hierChild5" presStyleCnt="0"/>
      <dgm:spPr/>
      <dgm:t>
        <a:bodyPr/>
        <a:lstStyle/>
        <a:p>
          <a:endParaRPr lang="fr-FR"/>
        </a:p>
      </dgm:t>
    </dgm:pt>
    <dgm:pt modelId="{BAF9C59F-BDEC-4D22-ABE4-F01DB51CCD8F}" type="pres">
      <dgm:prSet presAssocID="{F55C3610-7D6F-4EFF-AAE7-B430D0110A67}" presName="Name37" presStyleLbl="parChTrans1D3" presStyleIdx="7" presStyleCnt="12"/>
      <dgm:spPr/>
      <dgm:t>
        <a:bodyPr/>
        <a:lstStyle/>
        <a:p>
          <a:endParaRPr lang="fr-FR"/>
        </a:p>
      </dgm:t>
    </dgm:pt>
    <dgm:pt modelId="{A5F4E44B-BE47-47BD-9FA1-271CD5B09A46}" type="pres">
      <dgm:prSet presAssocID="{F9942C2A-6EB7-464A-95BF-C42E1CD410DB}" presName="hierRoot2" presStyleCnt="0">
        <dgm:presLayoutVars>
          <dgm:hierBranch val="init"/>
        </dgm:presLayoutVars>
      </dgm:prSet>
      <dgm:spPr/>
      <dgm:t>
        <a:bodyPr/>
        <a:lstStyle/>
        <a:p>
          <a:endParaRPr lang="fr-FR"/>
        </a:p>
      </dgm:t>
    </dgm:pt>
    <dgm:pt modelId="{56D3C669-9783-421C-AAD2-226C5B808959}" type="pres">
      <dgm:prSet presAssocID="{F9942C2A-6EB7-464A-95BF-C42E1CD410DB}" presName="rootComposite" presStyleCnt="0"/>
      <dgm:spPr/>
      <dgm:t>
        <a:bodyPr/>
        <a:lstStyle/>
        <a:p>
          <a:endParaRPr lang="fr-FR"/>
        </a:p>
      </dgm:t>
    </dgm:pt>
    <dgm:pt modelId="{34B9C701-447A-4CE7-9928-FE360D86A79F}" type="pres">
      <dgm:prSet presAssocID="{F9942C2A-6EB7-464A-95BF-C42E1CD410DB}" presName="rootText" presStyleLbl="node3" presStyleIdx="7" presStyleCnt="12" custLinFactNeighborX="77949" custLinFactNeighborY="-26732">
        <dgm:presLayoutVars>
          <dgm:chPref val="3"/>
        </dgm:presLayoutVars>
      </dgm:prSet>
      <dgm:spPr/>
      <dgm:t>
        <a:bodyPr/>
        <a:lstStyle/>
        <a:p>
          <a:endParaRPr lang="fr-FR"/>
        </a:p>
      </dgm:t>
    </dgm:pt>
    <dgm:pt modelId="{58EE6D0E-F08E-4CEA-93FA-61AABFF524B4}" type="pres">
      <dgm:prSet presAssocID="{F9942C2A-6EB7-464A-95BF-C42E1CD410DB}" presName="rootConnector" presStyleLbl="node3" presStyleIdx="7" presStyleCnt="12"/>
      <dgm:spPr/>
      <dgm:t>
        <a:bodyPr/>
        <a:lstStyle/>
        <a:p>
          <a:endParaRPr lang="fr-FR"/>
        </a:p>
      </dgm:t>
    </dgm:pt>
    <dgm:pt modelId="{98A04694-2238-47DD-8D66-FF7C636F58E7}" type="pres">
      <dgm:prSet presAssocID="{F9942C2A-6EB7-464A-95BF-C42E1CD410DB}" presName="hierChild4" presStyleCnt="0"/>
      <dgm:spPr/>
      <dgm:t>
        <a:bodyPr/>
        <a:lstStyle/>
        <a:p>
          <a:endParaRPr lang="fr-FR"/>
        </a:p>
      </dgm:t>
    </dgm:pt>
    <dgm:pt modelId="{82AE9EF4-7B5A-4A84-BC8C-8047CF7C2865}" type="pres">
      <dgm:prSet presAssocID="{F9942C2A-6EB7-464A-95BF-C42E1CD410DB}" presName="hierChild5" presStyleCnt="0"/>
      <dgm:spPr/>
      <dgm:t>
        <a:bodyPr/>
        <a:lstStyle/>
        <a:p>
          <a:endParaRPr lang="fr-FR"/>
        </a:p>
      </dgm:t>
    </dgm:pt>
    <dgm:pt modelId="{061749F2-88A5-49ED-BF19-62678EDB6221}" type="pres">
      <dgm:prSet presAssocID="{51B9C083-E9FB-4E86-A65F-4134AD073FB8}" presName="Name37" presStyleLbl="parChTrans1D3" presStyleIdx="8" presStyleCnt="12"/>
      <dgm:spPr/>
      <dgm:t>
        <a:bodyPr/>
        <a:lstStyle/>
        <a:p>
          <a:endParaRPr lang="fr-FR"/>
        </a:p>
      </dgm:t>
    </dgm:pt>
    <dgm:pt modelId="{EE73D827-96AD-4C54-BCBF-E3F7987A2F9F}" type="pres">
      <dgm:prSet presAssocID="{38122A0D-EEA7-4554-915A-AB22F9156A81}" presName="hierRoot2" presStyleCnt="0">
        <dgm:presLayoutVars>
          <dgm:hierBranch val="init"/>
        </dgm:presLayoutVars>
      </dgm:prSet>
      <dgm:spPr/>
      <dgm:t>
        <a:bodyPr/>
        <a:lstStyle/>
        <a:p>
          <a:endParaRPr lang="fr-FR"/>
        </a:p>
      </dgm:t>
    </dgm:pt>
    <dgm:pt modelId="{50EBAB5A-A52B-40F5-A4FA-C8C77A8D6A4B}" type="pres">
      <dgm:prSet presAssocID="{38122A0D-EEA7-4554-915A-AB22F9156A81}" presName="rootComposite" presStyleCnt="0"/>
      <dgm:spPr/>
      <dgm:t>
        <a:bodyPr/>
        <a:lstStyle/>
        <a:p>
          <a:endParaRPr lang="fr-FR"/>
        </a:p>
      </dgm:t>
    </dgm:pt>
    <dgm:pt modelId="{69F9337B-2A9B-4F54-8E52-170A94AE7FC8}" type="pres">
      <dgm:prSet presAssocID="{38122A0D-EEA7-4554-915A-AB22F9156A81}" presName="rootText" presStyleLbl="node3" presStyleIdx="8" presStyleCnt="12" custLinFactNeighborX="75583" custLinFactNeighborY="-37892">
        <dgm:presLayoutVars>
          <dgm:chPref val="3"/>
        </dgm:presLayoutVars>
      </dgm:prSet>
      <dgm:spPr/>
      <dgm:t>
        <a:bodyPr/>
        <a:lstStyle/>
        <a:p>
          <a:endParaRPr lang="fr-FR"/>
        </a:p>
      </dgm:t>
    </dgm:pt>
    <dgm:pt modelId="{2EBEEE98-BB0E-45D6-B7FD-2753DD8C8D42}" type="pres">
      <dgm:prSet presAssocID="{38122A0D-EEA7-4554-915A-AB22F9156A81}" presName="rootConnector" presStyleLbl="node3" presStyleIdx="8" presStyleCnt="12"/>
      <dgm:spPr/>
      <dgm:t>
        <a:bodyPr/>
        <a:lstStyle/>
        <a:p>
          <a:endParaRPr lang="fr-FR"/>
        </a:p>
      </dgm:t>
    </dgm:pt>
    <dgm:pt modelId="{441BF574-03FA-463D-AB0A-044BB4475FC5}" type="pres">
      <dgm:prSet presAssocID="{38122A0D-EEA7-4554-915A-AB22F9156A81}" presName="hierChild4" presStyleCnt="0"/>
      <dgm:spPr/>
      <dgm:t>
        <a:bodyPr/>
        <a:lstStyle/>
        <a:p>
          <a:endParaRPr lang="fr-FR"/>
        </a:p>
      </dgm:t>
    </dgm:pt>
    <dgm:pt modelId="{520C430E-995B-484A-87AE-B195A562C31F}" type="pres">
      <dgm:prSet presAssocID="{38122A0D-EEA7-4554-915A-AB22F9156A81}" presName="hierChild5" presStyleCnt="0"/>
      <dgm:spPr/>
      <dgm:t>
        <a:bodyPr/>
        <a:lstStyle/>
        <a:p>
          <a:endParaRPr lang="fr-FR"/>
        </a:p>
      </dgm:t>
    </dgm:pt>
    <dgm:pt modelId="{4CA15AE1-89AA-4E72-BD3C-063CC8576090}" type="pres">
      <dgm:prSet presAssocID="{7D4E7ECE-0491-4B4A-8D18-0EC4E6E0E5FD}" presName="hierChild5" presStyleCnt="0"/>
      <dgm:spPr/>
      <dgm:t>
        <a:bodyPr/>
        <a:lstStyle/>
        <a:p>
          <a:endParaRPr lang="fr-FR"/>
        </a:p>
      </dgm:t>
    </dgm:pt>
    <dgm:pt modelId="{E689FBA8-B076-4ADA-9908-F921AC33DE51}" type="pres">
      <dgm:prSet presAssocID="{37554346-3BA6-42F6-A886-66B99BB2A018}" presName="Name37" presStyleLbl="parChTrans1D2" presStyleIdx="3" presStyleCnt="7"/>
      <dgm:spPr/>
      <dgm:t>
        <a:bodyPr/>
        <a:lstStyle/>
        <a:p>
          <a:endParaRPr lang="fr-FR"/>
        </a:p>
      </dgm:t>
    </dgm:pt>
    <dgm:pt modelId="{3272916D-7AB0-4FC2-9571-B6B9F1CD3A35}" type="pres">
      <dgm:prSet presAssocID="{C021143D-66F5-46B5-8413-2D7ECF327EB0}" presName="hierRoot2" presStyleCnt="0">
        <dgm:presLayoutVars>
          <dgm:hierBranch val="init"/>
        </dgm:presLayoutVars>
      </dgm:prSet>
      <dgm:spPr/>
      <dgm:t>
        <a:bodyPr/>
        <a:lstStyle/>
        <a:p>
          <a:endParaRPr lang="fr-FR"/>
        </a:p>
      </dgm:t>
    </dgm:pt>
    <dgm:pt modelId="{E953107A-FBC0-401A-88BC-6DDF56C05757}" type="pres">
      <dgm:prSet presAssocID="{C021143D-66F5-46B5-8413-2D7ECF327EB0}" presName="rootComposite" presStyleCnt="0"/>
      <dgm:spPr/>
      <dgm:t>
        <a:bodyPr/>
        <a:lstStyle/>
        <a:p>
          <a:endParaRPr lang="fr-FR"/>
        </a:p>
      </dgm:t>
    </dgm:pt>
    <dgm:pt modelId="{336DC2D7-F284-413B-A83D-6C8171214E13}" type="pres">
      <dgm:prSet presAssocID="{C021143D-66F5-46B5-8413-2D7ECF327EB0}" presName="rootText" presStyleLbl="node2" presStyleIdx="3" presStyleCnt="4" custScaleX="183527" custLinFactNeighborX="99306" custLinFactNeighborY="-72312">
        <dgm:presLayoutVars>
          <dgm:chPref val="3"/>
        </dgm:presLayoutVars>
      </dgm:prSet>
      <dgm:spPr/>
      <dgm:t>
        <a:bodyPr/>
        <a:lstStyle/>
        <a:p>
          <a:endParaRPr lang="fr-FR"/>
        </a:p>
      </dgm:t>
    </dgm:pt>
    <dgm:pt modelId="{53134525-827B-4747-95C0-CBCDBBBB74F4}" type="pres">
      <dgm:prSet presAssocID="{C021143D-66F5-46B5-8413-2D7ECF327EB0}" presName="rootConnector" presStyleLbl="node2" presStyleIdx="3" presStyleCnt="4"/>
      <dgm:spPr/>
      <dgm:t>
        <a:bodyPr/>
        <a:lstStyle/>
        <a:p>
          <a:endParaRPr lang="fr-FR"/>
        </a:p>
      </dgm:t>
    </dgm:pt>
    <dgm:pt modelId="{5F633238-465C-4518-B2D3-5E683DE02167}" type="pres">
      <dgm:prSet presAssocID="{C021143D-66F5-46B5-8413-2D7ECF327EB0}" presName="hierChild4" presStyleCnt="0"/>
      <dgm:spPr/>
      <dgm:t>
        <a:bodyPr/>
        <a:lstStyle/>
        <a:p>
          <a:endParaRPr lang="fr-FR"/>
        </a:p>
      </dgm:t>
    </dgm:pt>
    <dgm:pt modelId="{02AED76C-4B73-47FE-A1B9-CDF062C2EED8}" type="pres">
      <dgm:prSet presAssocID="{CF2DD5B1-BC37-4F81-994B-5329706BB367}" presName="Name37" presStyleLbl="parChTrans1D3" presStyleIdx="9" presStyleCnt="12"/>
      <dgm:spPr/>
      <dgm:t>
        <a:bodyPr/>
        <a:lstStyle/>
        <a:p>
          <a:endParaRPr lang="fr-FR"/>
        </a:p>
      </dgm:t>
    </dgm:pt>
    <dgm:pt modelId="{D4FF980A-A53B-47A0-8328-793C9D7BF34A}" type="pres">
      <dgm:prSet presAssocID="{331B26DB-DAB4-4396-8C49-89A7BEB1FB42}" presName="hierRoot2" presStyleCnt="0">
        <dgm:presLayoutVars>
          <dgm:hierBranch val="init"/>
        </dgm:presLayoutVars>
      </dgm:prSet>
      <dgm:spPr/>
      <dgm:t>
        <a:bodyPr/>
        <a:lstStyle/>
        <a:p>
          <a:endParaRPr lang="fr-FR"/>
        </a:p>
      </dgm:t>
    </dgm:pt>
    <dgm:pt modelId="{1C65F86E-CB6F-430A-B6B8-76C659607782}" type="pres">
      <dgm:prSet presAssocID="{331B26DB-DAB4-4396-8C49-89A7BEB1FB42}" presName="rootComposite" presStyleCnt="0"/>
      <dgm:spPr/>
      <dgm:t>
        <a:bodyPr/>
        <a:lstStyle/>
        <a:p>
          <a:endParaRPr lang="fr-FR"/>
        </a:p>
      </dgm:t>
    </dgm:pt>
    <dgm:pt modelId="{037EF348-032D-4976-9D8F-3A6FA37586BE}" type="pres">
      <dgm:prSet presAssocID="{331B26DB-DAB4-4396-8C49-89A7BEB1FB42}" presName="rootText" presStyleLbl="node3" presStyleIdx="9" presStyleCnt="12" custLinFactX="6517" custLinFactNeighborX="100000" custLinFactNeighborY="-41809">
        <dgm:presLayoutVars>
          <dgm:chPref val="3"/>
        </dgm:presLayoutVars>
      </dgm:prSet>
      <dgm:spPr/>
      <dgm:t>
        <a:bodyPr/>
        <a:lstStyle/>
        <a:p>
          <a:endParaRPr lang="fr-FR"/>
        </a:p>
      </dgm:t>
    </dgm:pt>
    <dgm:pt modelId="{B74E62F4-DDB4-4EDE-B409-EBD5A925AF82}" type="pres">
      <dgm:prSet presAssocID="{331B26DB-DAB4-4396-8C49-89A7BEB1FB42}" presName="rootConnector" presStyleLbl="node3" presStyleIdx="9" presStyleCnt="12"/>
      <dgm:spPr/>
      <dgm:t>
        <a:bodyPr/>
        <a:lstStyle/>
        <a:p>
          <a:endParaRPr lang="fr-FR"/>
        </a:p>
      </dgm:t>
    </dgm:pt>
    <dgm:pt modelId="{DCACCEB1-B5AD-41B2-B391-6E7717E8DE19}" type="pres">
      <dgm:prSet presAssocID="{331B26DB-DAB4-4396-8C49-89A7BEB1FB42}" presName="hierChild4" presStyleCnt="0"/>
      <dgm:spPr/>
      <dgm:t>
        <a:bodyPr/>
        <a:lstStyle/>
        <a:p>
          <a:endParaRPr lang="fr-FR"/>
        </a:p>
      </dgm:t>
    </dgm:pt>
    <dgm:pt modelId="{A2D18324-4519-437F-A686-6206CEE04652}" type="pres">
      <dgm:prSet presAssocID="{331B26DB-DAB4-4396-8C49-89A7BEB1FB42}" presName="hierChild5" presStyleCnt="0"/>
      <dgm:spPr/>
      <dgm:t>
        <a:bodyPr/>
        <a:lstStyle/>
        <a:p>
          <a:endParaRPr lang="fr-FR"/>
        </a:p>
      </dgm:t>
    </dgm:pt>
    <dgm:pt modelId="{CD7A41CF-E6DA-4DDE-8C1B-2F12E5107919}" type="pres">
      <dgm:prSet presAssocID="{6D8073DE-A322-479B-928B-28348AFD2F33}" presName="Name37" presStyleLbl="parChTrans1D3" presStyleIdx="10" presStyleCnt="12"/>
      <dgm:spPr/>
      <dgm:t>
        <a:bodyPr/>
        <a:lstStyle/>
        <a:p>
          <a:endParaRPr lang="fr-FR"/>
        </a:p>
      </dgm:t>
    </dgm:pt>
    <dgm:pt modelId="{BF2208C5-3EF3-4DC8-A9B6-762EBC5B2B71}" type="pres">
      <dgm:prSet presAssocID="{CD7612E2-0D5E-4D91-9F8F-176189BF1F52}" presName="hierRoot2" presStyleCnt="0">
        <dgm:presLayoutVars>
          <dgm:hierBranch val="init"/>
        </dgm:presLayoutVars>
      </dgm:prSet>
      <dgm:spPr/>
      <dgm:t>
        <a:bodyPr/>
        <a:lstStyle/>
        <a:p>
          <a:endParaRPr lang="fr-FR"/>
        </a:p>
      </dgm:t>
    </dgm:pt>
    <dgm:pt modelId="{C76C0228-98C5-469A-8467-BA71F82FA995}" type="pres">
      <dgm:prSet presAssocID="{CD7612E2-0D5E-4D91-9F8F-176189BF1F52}" presName="rootComposite" presStyleCnt="0"/>
      <dgm:spPr/>
      <dgm:t>
        <a:bodyPr/>
        <a:lstStyle/>
        <a:p>
          <a:endParaRPr lang="fr-FR"/>
        </a:p>
      </dgm:t>
    </dgm:pt>
    <dgm:pt modelId="{5CA30E9F-7613-4B86-AEDD-3EC96DE99814}" type="pres">
      <dgm:prSet presAssocID="{CD7612E2-0D5E-4D91-9F8F-176189BF1F52}" presName="rootText" presStyleLbl="node3" presStyleIdx="10" presStyleCnt="12" custLinFactX="7909" custLinFactNeighborX="100000" custLinFactNeighborY="-51085">
        <dgm:presLayoutVars>
          <dgm:chPref val="3"/>
        </dgm:presLayoutVars>
      </dgm:prSet>
      <dgm:spPr/>
      <dgm:t>
        <a:bodyPr/>
        <a:lstStyle/>
        <a:p>
          <a:endParaRPr lang="fr-FR"/>
        </a:p>
      </dgm:t>
    </dgm:pt>
    <dgm:pt modelId="{A4117AD6-28C2-4584-92B5-079C7CAC36E8}" type="pres">
      <dgm:prSet presAssocID="{CD7612E2-0D5E-4D91-9F8F-176189BF1F52}" presName="rootConnector" presStyleLbl="node3" presStyleIdx="10" presStyleCnt="12"/>
      <dgm:spPr/>
      <dgm:t>
        <a:bodyPr/>
        <a:lstStyle/>
        <a:p>
          <a:endParaRPr lang="fr-FR"/>
        </a:p>
      </dgm:t>
    </dgm:pt>
    <dgm:pt modelId="{4FBF36B3-D65F-4220-ADAA-B498C8A8969A}" type="pres">
      <dgm:prSet presAssocID="{CD7612E2-0D5E-4D91-9F8F-176189BF1F52}" presName="hierChild4" presStyleCnt="0"/>
      <dgm:spPr/>
      <dgm:t>
        <a:bodyPr/>
        <a:lstStyle/>
        <a:p>
          <a:endParaRPr lang="fr-FR"/>
        </a:p>
      </dgm:t>
    </dgm:pt>
    <dgm:pt modelId="{7D72824E-30C9-40E2-BE88-E29C3DC11E9B}" type="pres">
      <dgm:prSet presAssocID="{CD7612E2-0D5E-4D91-9F8F-176189BF1F52}" presName="hierChild5" presStyleCnt="0"/>
      <dgm:spPr/>
      <dgm:t>
        <a:bodyPr/>
        <a:lstStyle/>
        <a:p>
          <a:endParaRPr lang="fr-FR"/>
        </a:p>
      </dgm:t>
    </dgm:pt>
    <dgm:pt modelId="{3A6F2EE0-2864-4C22-88B8-18B7247C9692}" type="pres">
      <dgm:prSet presAssocID="{39840614-671A-4D86-B8DD-49EEC0859039}" presName="Name37" presStyleLbl="parChTrans1D3" presStyleIdx="11" presStyleCnt="12"/>
      <dgm:spPr/>
      <dgm:t>
        <a:bodyPr/>
        <a:lstStyle/>
        <a:p>
          <a:endParaRPr lang="fr-FR"/>
        </a:p>
      </dgm:t>
    </dgm:pt>
    <dgm:pt modelId="{AD701DEC-6C16-48F5-BA9F-15DF06CDAD1B}" type="pres">
      <dgm:prSet presAssocID="{F1CB4D06-E6DA-4425-86FC-96DBEC35690F}" presName="hierRoot2" presStyleCnt="0">
        <dgm:presLayoutVars>
          <dgm:hierBranch val="init"/>
        </dgm:presLayoutVars>
      </dgm:prSet>
      <dgm:spPr/>
      <dgm:t>
        <a:bodyPr/>
        <a:lstStyle/>
        <a:p>
          <a:endParaRPr lang="fr-FR"/>
        </a:p>
      </dgm:t>
    </dgm:pt>
    <dgm:pt modelId="{BFF93B86-BD17-4FA4-A01D-7B8D84F1DD1F}" type="pres">
      <dgm:prSet presAssocID="{F1CB4D06-E6DA-4425-86FC-96DBEC35690F}" presName="rootComposite" presStyleCnt="0"/>
      <dgm:spPr/>
      <dgm:t>
        <a:bodyPr/>
        <a:lstStyle/>
        <a:p>
          <a:endParaRPr lang="fr-FR"/>
        </a:p>
      </dgm:t>
    </dgm:pt>
    <dgm:pt modelId="{24AE930E-8551-458C-8D4A-FA726F7CC952}" type="pres">
      <dgm:prSet presAssocID="{F1CB4D06-E6DA-4425-86FC-96DBEC35690F}" presName="rootText" presStyleLbl="node3" presStyleIdx="11" presStyleCnt="12" custLinFactX="9434" custLinFactNeighborX="100000" custLinFactNeighborY="-60168">
        <dgm:presLayoutVars>
          <dgm:chPref val="3"/>
        </dgm:presLayoutVars>
      </dgm:prSet>
      <dgm:spPr/>
      <dgm:t>
        <a:bodyPr/>
        <a:lstStyle/>
        <a:p>
          <a:endParaRPr lang="fr-FR"/>
        </a:p>
      </dgm:t>
    </dgm:pt>
    <dgm:pt modelId="{B2EBC70B-9218-4A85-8C61-E7B12B86C766}" type="pres">
      <dgm:prSet presAssocID="{F1CB4D06-E6DA-4425-86FC-96DBEC35690F}" presName="rootConnector" presStyleLbl="node3" presStyleIdx="11" presStyleCnt="12"/>
      <dgm:spPr/>
      <dgm:t>
        <a:bodyPr/>
        <a:lstStyle/>
        <a:p>
          <a:endParaRPr lang="fr-FR"/>
        </a:p>
      </dgm:t>
    </dgm:pt>
    <dgm:pt modelId="{CEAE6AF5-18AA-418D-A27A-C52F05EFE088}" type="pres">
      <dgm:prSet presAssocID="{F1CB4D06-E6DA-4425-86FC-96DBEC35690F}" presName="hierChild4" presStyleCnt="0"/>
      <dgm:spPr/>
      <dgm:t>
        <a:bodyPr/>
        <a:lstStyle/>
        <a:p>
          <a:endParaRPr lang="fr-FR"/>
        </a:p>
      </dgm:t>
    </dgm:pt>
    <dgm:pt modelId="{16753EE1-9F63-4134-A4C2-947F891FAD02}" type="pres">
      <dgm:prSet presAssocID="{F1CB4D06-E6DA-4425-86FC-96DBEC35690F}" presName="hierChild5" presStyleCnt="0"/>
      <dgm:spPr/>
      <dgm:t>
        <a:bodyPr/>
        <a:lstStyle/>
        <a:p>
          <a:endParaRPr lang="fr-FR"/>
        </a:p>
      </dgm:t>
    </dgm:pt>
    <dgm:pt modelId="{99AD75F3-D151-44D5-8329-F76C25346B90}" type="pres">
      <dgm:prSet presAssocID="{C021143D-66F5-46B5-8413-2D7ECF327EB0}" presName="hierChild5" presStyleCnt="0"/>
      <dgm:spPr/>
      <dgm:t>
        <a:bodyPr/>
        <a:lstStyle/>
        <a:p>
          <a:endParaRPr lang="fr-FR"/>
        </a:p>
      </dgm:t>
    </dgm:pt>
    <dgm:pt modelId="{03B3137A-6047-4698-84D2-2C9976B4EDA8}" type="pres">
      <dgm:prSet presAssocID="{F315E942-EBFF-40EC-8E91-BB5B33FC5AFF}" presName="hierChild3" presStyleCnt="0"/>
      <dgm:spPr/>
      <dgm:t>
        <a:bodyPr/>
        <a:lstStyle/>
        <a:p>
          <a:endParaRPr lang="fr-FR"/>
        </a:p>
      </dgm:t>
    </dgm:pt>
    <dgm:pt modelId="{2E427D99-1F2A-4460-B95D-7F2443A56356}" type="pres">
      <dgm:prSet presAssocID="{A892B9C0-D85D-4AC2-A8EC-20FFCAC95F5C}" presName="Name111" presStyleLbl="parChTrans1D2" presStyleIdx="4" presStyleCnt="7"/>
      <dgm:spPr/>
      <dgm:t>
        <a:bodyPr/>
        <a:lstStyle/>
        <a:p>
          <a:endParaRPr lang="fr-FR"/>
        </a:p>
      </dgm:t>
    </dgm:pt>
    <dgm:pt modelId="{1105D045-1C00-4256-B12A-09EB420ED226}" type="pres">
      <dgm:prSet presAssocID="{552E3A6B-077F-4852-A335-3ADC4BAA9D40}" presName="hierRoot3" presStyleCnt="0">
        <dgm:presLayoutVars>
          <dgm:hierBranch val="init"/>
        </dgm:presLayoutVars>
      </dgm:prSet>
      <dgm:spPr/>
      <dgm:t>
        <a:bodyPr/>
        <a:lstStyle/>
        <a:p>
          <a:endParaRPr lang="fr-FR"/>
        </a:p>
      </dgm:t>
    </dgm:pt>
    <dgm:pt modelId="{31377998-7F03-4B0A-8073-C567E29DF004}" type="pres">
      <dgm:prSet presAssocID="{552E3A6B-077F-4852-A335-3ADC4BAA9D40}" presName="rootComposite3" presStyleCnt="0"/>
      <dgm:spPr/>
      <dgm:t>
        <a:bodyPr/>
        <a:lstStyle/>
        <a:p>
          <a:endParaRPr lang="fr-FR"/>
        </a:p>
      </dgm:t>
    </dgm:pt>
    <dgm:pt modelId="{A7EB50D6-4ABC-4C48-AB37-475F8CD81047}" type="pres">
      <dgm:prSet presAssocID="{552E3A6B-077F-4852-A335-3ADC4BAA9D40}" presName="rootText3" presStyleLbl="asst1" presStyleIdx="0" presStyleCnt="3" custLinFactX="-24918" custLinFactNeighborX="-100000" custLinFactNeighborY="-60979">
        <dgm:presLayoutVars>
          <dgm:chPref val="3"/>
        </dgm:presLayoutVars>
      </dgm:prSet>
      <dgm:spPr/>
      <dgm:t>
        <a:bodyPr/>
        <a:lstStyle/>
        <a:p>
          <a:endParaRPr lang="fr-FR"/>
        </a:p>
      </dgm:t>
    </dgm:pt>
    <dgm:pt modelId="{1B8BA1F8-9CBA-47A9-81F1-22F061204314}" type="pres">
      <dgm:prSet presAssocID="{552E3A6B-077F-4852-A335-3ADC4BAA9D40}" presName="rootConnector3" presStyleLbl="asst1" presStyleIdx="0" presStyleCnt="3"/>
      <dgm:spPr/>
      <dgm:t>
        <a:bodyPr/>
        <a:lstStyle/>
        <a:p>
          <a:endParaRPr lang="fr-FR"/>
        </a:p>
      </dgm:t>
    </dgm:pt>
    <dgm:pt modelId="{DF9B42B8-8B7C-4CD1-A503-EB2AC4AF93FE}" type="pres">
      <dgm:prSet presAssocID="{552E3A6B-077F-4852-A335-3ADC4BAA9D40}" presName="hierChild6" presStyleCnt="0"/>
      <dgm:spPr/>
      <dgm:t>
        <a:bodyPr/>
        <a:lstStyle/>
        <a:p>
          <a:endParaRPr lang="fr-FR"/>
        </a:p>
      </dgm:t>
    </dgm:pt>
    <dgm:pt modelId="{226C1B44-1A4F-4C9F-A949-E9D777E5735B}" type="pres">
      <dgm:prSet presAssocID="{552E3A6B-077F-4852-A335-3ADC4BAA9D40}" presName="hierChild7" presStyleCnt="0"/>
      <dgm:spPr/>
      <dgm:t>
        <a:bodyPr/>
        <a:lstStyle/>
        <a:p>
          <a:endParaRPr lang="fr-FR"/>
        </a:p>
      </dgm:t>
    </dgm:pt>
    <dgm:pt modelId="{2D7D0FEE-F816-4A3C-902D-07BE0565BEC0}" type="pres">
      <dgm:prSet presAssocID="{431498AA-1DD2-4A02-BAF2-F4758836FE47}" presName="Name111" presStyleLbl="parChTrans1D2" presStyleIdx="5" presStyleCnt="7"/>
      <dgm:spPr/>
      <dgm:t>
        <a:bodyPr/>
        <a:lstStyle/>
        <a:p>
          <a:endParaRPr lang="fr-FR"/>
        </a:p>
      </dgm:t>
    </dgm:pt>
    <dgm:pt modelId="{41DB4508-E9B6-4CDE-AED9-A985A3EC018C}" type="pres">
      <dgm:prSet presAssocID="{09360AF8-C821-492B-B64C-37B17226B2D4}" presName="hierRoot3" presStyleCnt="0">
        <dgm:presLayoutVars>
          <dgm:hierBranch val="init"/>
        </dgm:presLayoutVars>
      </dgm:prSet>
      <dgm:spPr/>
      <dgm:t>
        <a:bodyPr/>
        <a:lstStyle/>
        <a:p>
          <a:endParaRPr lang="fr-FR"/>
        </a:p>
      </dgm:t>
    </dgm:pt>
    <dgm:pt modelId="{538ECD46-5419-495F-BF5D-620D9DD47038}" type="pres">
      <dgm:prSet presAssocID="{09360AF8-C821-492B-B64C-37B17226B2D4}" presName="rootComposite3" presStyleCnt="0"/>
      <dgm:spPr/>
      <dgm:t>
        <a:bodyPr/>
        <a:lstStyle/>
        <a:p>
          <a:endParaRPr lang="fr-FR"/>
        </a:p>
      </dgm:t>
    </dgm:pt>
    <dgm:pt modelId="{BBB33950-5CAE-47F0-AB5A-20EBD1E4BB01}" type="pres">
      <dgm:prSet presAssocID="{09360AF8-C821-492B-B64C-37B17226B2D4}" presName="rootText3" presStyleLbl="asst1" presStyleIdx="1" presStyleCnt="3" custLinFactX="40739" custLinFactNeighborX="100000" custLinFactNeighborY="-63867">
        <dgm:presLayoutVars>
          <dgm:chPref val="3"/>
        </dgm:presLayoutVars>
      </dgm:prSet>
      <dgm:spPr/>
      <dgm:t>
        <a:bodyPr/>
        <a:lstStyle/>
        <a:p>
          <a:endParaRPr lang="fr-FR"/>
        </a:p>
      </dgm:t>
    </dgm:pt>
    <dgm:pt modelId="{CF753674-D703-4115-A1DE-A3D84D8D766D}" type="pres">
      <dgm:prSet presAssocID="{09360AF8-C821-492B-B64C-37B17226B2D4}" presName="rootConnector3" presStyleLbl="asst1" presStyleIdx="1" presStyleCnt="3"/>
      <dgm:spPr/>
      <dgm:t>
        <a:bodyPr/>
        <a:lstStyle/>
        <a:p>
          <a:endParaRPr lang="fr-FR"/>
        </a:p>
      </dgm:t>
    </dgm:pt>
    <dgm:pt modelId="{99CC5A68-0291-425C-9F5A-C4A1213A33F2}" type="pres">
      <dgm:prSet presAssocID="{09360AF8-C821-492B-B64C-37B17226B2D4}" presName="hierChild6" presStyleCnt="0"/>
      <dgm:spPr/>
      <dgm:t>
        <a:bodyPr/>
        <a:lstStyle/>
        <a:p>
          <a:endParaRPr lang="fr-FR"/>
        </a:p>
      </dgm:t>
    </dgm:pt>
    <dgm:pt modelId="{C5558539-2AD0-4D46-84D9-9DD0DA34654D}" type="pres">
      <dgm:prSet presAssocID="{09360AF8-C821-492B-B64C-37B17226B2D4}" presName="hierChild7" presStyleCnt="0"/>
      <dgm:spPr/>
      <dgm:t>
        <a:bodyPr/>
        <a:lstStyle/>
        <a:p>
          <a:endParaRPr lang="fr-FR"/>
        </a:p>
      </dgm:t>
    </dgm:pt>
    <dgm:pt modelId="{87E132B3-4C93-4A46-8112-35E61B618200}" type="pres">
      <dgm:prSet presAssocID="{030C4BDA-AD58-4E5C-83D6-1B89C3847A40}" presName="Name111" presStyleLbl="parChTrans1D2" presStyleIdx="6" presStyleCnt="7"/>
      <dgm:spPr/>
      <dgm:t>
        <a:bodyPr/>
        <a:lstStyle/>
        <a:p>
          <a:endParaRPr lang="fr-FR"/>
        </a:p>
      </dgm:t>
    </dgm:pt>
    <dgm:pt modelId="{9A7EB167-EC54-421B-8E71-CC620BE953A0}" type="pres">
      <dgm:prSet presAssocID="{8009CFE5-ADC2-4B81-A2C0-CD0BF43E4795}" presName="hierRoot3" presStyleCnt="0">
        <dgm:presLayoutVars>
          <dgm:hierBranch val="init"/>
        </dgm:presLayoutVars>
      </dgm:prSet>
      <dgm:spPr/>
      <dgm:t>
        <a:bodyPr/>
        <a:lstStyle/>
        <a:p>
          <a:endParaRPr lang="fr-FR"/>
        </a:p>
      </dgm:t>
    </dgm:pt>
    <dgm:pt modelId="{7987278F-D8DE-4800-882E-459FBD0DADEB}" type="pres">
      <dgm:prSet presAssocID="{8009CFE5-ADC2-4B81-A2C0-CD0BF43E4795}" presName="rootComposite3" presStyleCnt="0"/>
      <dgm:spPr/>
      <dgm:t>
        <a:bodyPr/>
        <a:lstStyle/>
        <a:p>
          <a:endParaRPr lang="fr-FR"/>
        </a:p>
      </dgm:t>
    </dgm:pt>
    <dgm:pt modelId="{D17E7723-D937-4512-8CD0-55FDF5232938}" type="pres">
      <dgm:prSet presAssocID="{8009CFE5-ADC2-4B81-A2C0-CD0BF43E4795}" presName="rootText3" presStyleLbl="asst1" presStyleIdx="2" presStyleCnt="3" custLinFactX="58228" custLinFactY="-10299" custLinFactNeighborX="100000" custLinFactNeighborY="-100000">
        <dgm:presLayoutVars>
          <dgm:chPref val="3"/>
        </dgm:presLayoutVars>
      </dgm:prSet>
      <dgm:spPr/>
      <dgm:t>
        <a:bodyPr/>
        <a:lstStyle/>
        <a:p>
          <a:endParaRPr lang="fr-FR"/>
        </a:p>
      </dgm:t>
    </dgm:pt>
    <dgm:pt modelId="{3259D1FD-772E-4594-B4F1-1B6C3BFC370B}" type="pres">
      <dgm:prSet presAssocID="{8009CFE5-ADC2-4B81-A2C0-CD0BF43E4795}" presName="rootConnector3" presStyleLbl="asst1" presStyleIdx="2" presStyleCnt="3"/>
      <dgm:spPr/>
      <dgm:t>
        <a:bodyPr/>
        <a:lstStyle/>
        <a:p>
          <a:endParaRPr lang="fr-FR"/>
        </a:p>
      </dgm:t>
    </dgm:pt>
    <dgm:pt modelId="{75CFC467-4D93-461E-A71E-30C0CD3E550B}" type="pres">
      <dgm:prSet presAssocID="{8009CFE5-ADC2-4B81-A2C0-CD0BF43E4795}" presName="hierChild6" presStyleCnt="0"/>
      <dgm:spPr/>
      <dgm:t>
        <a:bodyPr/>
        <a:lstStyle/>
        <a:p>
          <a:endParaRPr lang="fr-FR"/>
        </a:p>
      </dgm:t>
    </dgm:pt>
    <dgm:pt modelId="{1F28F7D3-B251-474B-97A1-812AAD316F73}" type="pres">
      <dgm:prSet presAssocID="{8009CFE5-ADC2-4B81-A2C0-CD0BF43E4795}" presName="hierChild7" presStyleCnt="0"/>
      <dgm:spPr/>
      <dgm:t>
        <a:bodyPr/>
        <a:lstStyle/>
        <a:p>
          <a:endParaRPr lang="fr-FR"/>
        </a:p>
      </dgm:t>
    </dgm:pt>
  </dgm:ptLst>
  <dgm:cxnLst>
    <dgm:cxn modelId="{60BDC017-6D93-4426-BF66-92A35D6C63CE}" type="presOf" srcId="{51B9C083-E9FB-4E86-A65F-4134AD073FB8}" destId="{061749F2-88A5-49ED-BF19-62678EDB6221}" srcOrd="0" destOrd="0" presId="urn:microsoft.com/office/officeart/2005/8/layout/orgChart1"/>
    <dgm:cxn modelId="{5C1006A4-3DE8-4D84-82AA-C10F72C153A0}" type="presOf" srcId="{8CB9764E-4B0D-4ABD-BA40-C2A19E117A7E}" destId="{8D93B117-A620-4044-9784-3D7AD4C4A4F1}" srcOrd="1" destOrd="0" presId="urn:microsoft.com/office/officeart/2005/8/layout/orgChart1"/>
    <dgm:cxn modelId="{AEB0A821-C1C3-4124-94BE-C7E1902DCF3F}" type="presOf" srcId="{185DA4E1-EBE6-4E39-B8B0-CD993AC3EDC2}" destId="{6BA64E73-2A5F-45C3-ADC7-C3EFE675E153}" srcOrd="0" destOrd="0" presId="urn:microsoft.com/office/officeart/2005/8/layout/orgChart1"/>
    <dgm:cxn modelId="{C47A3B89-930D-4EFD-BA0D-009DBB85E34B}" type="presOf" srcId="{38122A0D-EEA7-4554-915A-AB22F9156A81}" destId="{69F9337B-2A9B-4F54-8E52-170A94AE7FC8}" srcOrd="0" destOrd="0" presId="urn:microsoft.com/office/officeart/2005/8/layout/orgChart1"/>
    <dgm:cxn modelId="{FB3D0C59-2C29-4A38-95D3-3879DF266D04}" type="presOf" srcId="{1738DB6C-A9F2-430F-B94D-DA7242C0B5C6}" destId="{CAFADCAF-AA8F-43E9-B857-5FAB987DF4F8}" srcOrd="0" destOrd="0" presId="urn:microsoft.com/office/officeart/2005/8/layout/orgChart1"/>
    <dgm:cxn modelId="{3C791BC7-8547-474F-A218-294F9CB05392}" type="presOf" srcId="{F55C3610-7D6F-4EFF-AAE7-B430D0110A67}" destId="{BAF9C59F-BDEC-4D22-ABE4-F01DB51CCD8F}" srcOrd="0" destOrd="0" presId="urn:microsoft.com/office/officeart/2005/8/layout/orgChart1"/>
    <dgm:cxn modelId="{50D12F37-A4BD-424D-AABB-3B508C00381D}" type="presOf" srcId="{38122A0D-EEA7-4554-915A-AB22F9156A81}" destId="{2EBEEE98-BB0E-45D6-B7FD-2753DD8C8D42}" srcOrd="1" destOrd="0" presId="urn:microsoft.com/office/officeart/2005/8/layout/orgChart1"/>
    <dgm:cxn modelId="{2B74E3F0-DE65-41CB-9A13-B19C4F4EDDA2}" type="presOf" srcId="{BBF52950-243C-415E-BC2D-17A6C58E2E1A}" destId="{00D8E57C-5BC2-4C0E-9702-CAB73A04B459}" srcOrd="0" destOrd="0" presId="urn:microsoft.com/office/officeart/2005/8/layout/orgChart1"/>
    <dgm:cxn modelId="{FA2A87CB-C699-484C-BAAB-809E180CC300}" srcId="{F403281C-B995-461C-8BDC-C5CBB3FD01F5}" destId="{8CB9764E-4B0D-4ABD-BA40-C2A19E117A7E}" srcOrd="0" destOrd="0" parTransId="{185DA4E1-EBE6-4E39-B8B0-CD993AC3EDC2}" sibTransId="{9206EF4A-A9FE-4F02-8898-F8CC10A69BB0}"/>
    <dgm:cxn modelId="{269867E5-AF99-4189-BD81-4AC7BBF32207}" srcId="{C021143D-66F5-46B5-8413-2D7ECF327EB0}" destId="{F1CB4D06-E6DA-4425-86FC-96DBEC35690F}" srcOrd="2" destOrd="0" parTransId="{39840614-671A-4D86-B8DD-49EEC0859039}" sibTransId="{8BF7A815-FE88-4AF9-A0C8-ACCD99512166}"/>
    <dgm:cxn modelId="{79EB5E6C-C542-467A-A299-9160D7690015}" type="presOf" srcId="{CD7612E2-0D5E-4D91-9F8F-176189BF1F52}" destId="{5CA30E9F-7613-4B86-AEDD-3EC96DE99814}" srcOrd="0" destOrd="0" presId="urn:microsoft.com/office/officeart/2005/8/layout/orgChart1"/>
    <dgm:cxn modelId="{82F9FBBC-2495-45D1-BDDC-874FC10F3827}" type="presOf" srcId="{F9942C2A-6EB7-464A-95BF-C42E1CD410DB}" destId="{34B9C701-447A-4CE7-9928-FE360D86A79F}" srcOrd="0" destOrd="0" presId="urn:microsoft.com/office/officeart/2005/8/layout/orgChart1"/>
    <dgm:cxn modelId="{D4E0C965-52C6-4872-AC97-5B2042ED587D}" type="presOf" srcId="{BBF52950-243C-415E-BC2D-17A6C58E2E1A}" destId="{CD960D1F-F16F-49D8-A4A4-B3F791A40700}" srcOrd="1" destOrd="0" presId="urn:microsoft.com/office/officeart/2005/8/layout/orgChart1"/>
    <dgm:cxn modelId="{163D08AB-9948-4F81-BB72-DB6A197D157C}" type="presOf" srcId="{37554346-3BA6-42F6-A886-66B99BB2A018}" destId="{E689FBA8-B076-4ADA-9908-F921AC33DE51}" srcOrd="0" destOrd="0" presId="urn:microsoft.com/office/officeart/2005/8/layout/orgChart1"/>
    <dgm:cxn modelId="{FB8F2F8B-2A50-437B-BCDA-8278D890872F}" type="presOf" srcId="{BA99A56F-38E3-4309-B846-9B8D29A712BD}" destId="{DC276F3D-2043-4EFB-96A2-CB268230E08F}" srcOrd="0" destOrd="0" presId="urn:microsoft.com/office/officeart/2005/8/layout/orgChart1"/>
    <dgm:cxn modelId="{A823246A-05C5-4D2B-801D-E3DC6DEF0959}" type="presOf" srcId="{09360AF8-C821-492B-B64C-37B17226B2D4}" destId="{CF753674-D703-4115-A1DE-A3D84D8D766D}" srcOrd="1" destOrd="0" presId="urn:microsoft.com/office/officeart/2005/8/layout/orgChart1"/>
    <dgm:cxn modelId="{33CB2D47-4D36-4BF8-BB8F-3A0F9A4B1F77}" srcId="{B9BFF1CF-F898-4E8D-B3BB-BD844B19779B}" destId="{CD4FA607-99FF-425D-A862-625865160766}" srcOrd="2" destOrd="0" parTransId="{2CDC17ED-0834-4BF4-B9DF-BA27FC1DB04A}" sibTransId="{EB3873DA-14B3-4465-8489-2716169289C3}"/>
    <dgm:cxn modelId="{1E1E3A4F-E2C4-4251-ADE5-A9170B5E2DA4}" type="presOf" srcId="{7D4E7ECE-0491-4B4A-8D18-0EC4E6E0E5FD}" destId="{8EB765D4-AEA5-41AE-BE60-742AC08A8E9C}" srcOrd="1" destOrd="0" presId="urn:microsoft.com/office/officeart/2005/8/layout/orgChart1"/>
    <dgm:cxn modelId="{4970CF1B-B353-4021-9113-5DF4D9277151}" type="presOf" srcId="{374D53F1-DACA-44B1-9DC8-0015139A4939}" destId="{3ECB94B4-EDBB-4624-B6CB-04D222F67545}" srcOrd="0" destOrd="0" presId="urn:microsoft.com/office/officeart/2005/8/layout/orgChart1"/>
    <dgm:cxn modelId="{6E7C99DD-0E52-43D8-8E8B-BD07020E3952}" type="presOf" srcId="{8CB9764E-4B0D-4ABD-BA40-C2A19E117A7E}" destId="{4A8BFD16-D08A-4D74-804A-BEDF647DD8DE}" srcOrd="0" destOrd="0" presId="urn:microsoft.com/office/officeart/2005/8/layout/orgChart1"/>
    <dgm:cxn modelId="{CF16FD0F-5423-4975-937A-CB04860620A7}" type="presOf" srcId="{8009CFE5-ADC2-4B81-A2C0-CD0BF43E4795}" destId="{D17E7723-D937-4512-8CD0-55FDF5232938}" srcOrd="0" destOrd="0" presId="urn:microsoft.com/office/officeart/2005/8/layout/orgChart1"/>
    <dgm:cxn modelId="{990CBFDF-8A3B-40ED-A266-7C5AC1E0887F}" type="presOf" srcId="{F315E942-EBFF-40EC-8E91-BB5B33FC5AFF}" destId="{15F3733C-19DF-48FE-9FFD-7B0B9CBE048E}" srcOrd="0" destOrd="0" presId="urn:microsoft.com/office/officeart/2005/8/layout/orgChart1"/>
    <dgm:cxn modelId="{AA8F704D-D08C-45CD-9048-CA54A4DEB042}" type="presOf" srcId="{F9942C2A-6EB7-464A-95BF-C42E1CD410DB}" destId="{58EE6D0E-F08E-4CEA-93FA-61AABFF524B4}" srcOrd="1" destOrd="0" presId="urn:microsoft.com/office/officeart/2005/8/layout/orgChart1"/>
    <dgm:cxn modelId="{A7C7F229-45DF-450A-8753-2C71040BA131}" type="presOf" srcId="{CD4FA607-99FF-425D-A862-625865160766}" destId="{CF859CCB-037B-4EE9-8DFA-AE36688F4806}" srcOrd="0" destOrd="0" presId="urn:microsoft.com/office/officeart/2005/8/layout/orgChart1"/>
    <dgm:cxn modelId="{D65CF8FB-F168-4F8F-A0C2-0AF66FE45F88}" type="presOf" srcId="{431498AA-1DD2-4A02-BAF2-F4758836FE47}" destId="{2D7D0FEE-F816-4A3C-902D-07BE0565BEC0}" srcOrd="0" destOrd="0" presId="urn:microsoft.com/office/officeart/2005/8/layout/orgChart1"/>
    <dgm:cxn modelId="{D404FAAD-D940-4EE3-89D1-1C4BF89259D7}" type="presOf" srcId="{F1CB4D06-E6DA-4425-86FC-96DBEC35690F}" destId="{B2EBC70B-9218-4A85-8C61-E7B12B86C766}" srcOrd="1" destOrd="0" presId="urn:microsoft.com/office/officeart/2005/8/layout/orgChart1"/>
    <dgm:cxn modelId="{4E29B003-A573-4EE8-A072-B7AE0FCFC82E}" srcId="{C021143D-66F5-46B5-8413-2D7ECF327EB0}" destId="{CD7612E2-0D5E-4D91-9F8F-176189BF1F52}" srcOrd="1" destOrd="0" parTransId="{6D8073DE-A322-479B-928B-28348AFD2F33}" sibTransId="{8054C02E-635F-40BF-9391-AFB10608EFC4}"/>
    <dgm:cxn modelId="{395B74B3-E2D8-4E8F-B47D-B33B7FC4975B}" type="presOf" srcId="{331B26DB-DAB4-4396-8C49-89A7BEB1FB42}" destId="{B74E62F4-DDB4-4EDE-B409-EBD5A925AF82}" srcOrd="1" destOrd="0" presId="urn:microsoft.com/office/officeart/2005/8/layout/orgChart1"/>
    <dgm:cxn modelId="{39033E36-3815-4DF9-B9DC-6C77BD634A04}" srcId="{F315E942-EBFF-40EC-8E91-BB5B33FC5AFF}" destId="{F403281C-B995-461C-8BDC-C5CBB3FD01F5}" srcOrd="3" destOrd="0" parTransId="{293FDE8A-6927-4394-AB0E-D7A0DD051AC8}" sibTransId="{D95EA7A9-DD61-4511-B961-9DD935706623}"/>
    <dgm:cxn modelId="{D9B450C8-F68E-4273-95DA-C2638F12555C}" type="presOf" srcId="{1738DB6C-A9F2-430F-B94D-DA7242C0B5C6}" destId="{FF9EE350-4BB0-4501-8D16-6DDE1896B96C}" srcOrd="1" destOrd="0" presId="urn:microsoft.com/office/officeart/2005/8/layout/orgChart1"/>
    <dgm:cxn modelId="{BDF74AAD-D271-4192-8612-81162E9C6902}" srcId="{F315E942-EBFF-40EC-8E91-BB5B33FC5AFF}" destId="{09360AF8-C821-492B-B64C-37B17226B2D4}" srcOrd="1" destOrd="0" parTransId="{431498AA-1DD2-4A02-BAF2-F4758836FE47}" sibTransId="{277C88C1-394A-4EBE-A0C5-90FA4172D13D}"/>
    <dgm:cxn modelId="{64890C7B-3EC9-4757-87D4-F7ADF73A1B6A}" type="presOf" srcId="{22D67507-8E24-4BE6-B60D-C622C85B4B6C}" destId="{98E800F2-E0CD-4EFD-89A0-6A7EEE03D6D9}" srcOrd="0" destOrd="0" presId="urn:microsoft.com/office/officeart/2005/8/layout/orgChart1"/>
    <dgm:cxn modelId="{1B993419-DC04-4CA6-A3D9-CCEE7983670C}" type="presOf" srcId="{95151926-1C78-4036-90AE-A02CE52C5FC6}" destId="{B83E2198-3B3A-4407-B7B2-89817D4C2AA4}" srcOrd="0" destOrd="0" presId="urn:microsoft.com/office/officeart/2005/8/layout/orgChart1"/>
    <dgm:cxn modelId="{734F52F1-3AB3-40DF-9381-34DB3E565723}" type="presOf" srcId="{39840614-671A-4D86-B8DD-49EEC0859039}" destId="{3A6F2EE0-2864-4C22-88B8-18B7247C9692}" srcOrd="0" destOrd="0" presId="urn:microsoft.com/office/officeart/2005/8/layout/orgChart1"/>
    <dgm:cxn modelId="{93D61BE4-7D00-4A37-B98B-FD0D926F9DFB}" type="presOf" srcId="{B9BFF1CF-F898-4E8D-B3BB-BD844B19779B}" destId="{22DBE299-6E9F-454E-AC9D-DF5D8CA7B90E}" srcOrd="0" destOrd="0" presId="urn:microsoft.com/office/officeart/2005/8/layout/orgChart1"/>
    <dgm:cxn modelId="{C09B1E15-9BEF-4ACB-91C9-71CB6C39B043}" type="presOf" srcId="{030C4BDA-AD58-4E5C-83D6-1B89C3847A40}" destId="{87E132B3-4C93-4A46-8112-35E61B618200}" srcOrd="0" destOrd="0" presId="urn:microsoft.com/office/officeart/2005/8/layout/orgChart1"/>
    <dgm:cxn modelId="{EDDE2E18-6C72-418F-AB83-5B8E1536B418}" type="presOf" srcId="{3E12F680-40AC-47A6-B170-891EA4A22B5C}" destId="{397F4570-CEE1-4B1C-90ED-966F2B252A5F}" srcOrd="0" destOrd="0" presId="urn:microsoft.com/office/officeart/2005/8/layout/orgChart1"/>
    <dgm:cxn modelId="{A101028F-0273-46FA-A3A9-FA8A2BEECE8F}" type="presOf" srcId="{662E75FA-BD0A-4070-A1FA-4A16E5A742AD}" destId="{9669CAAC-2B3B-4B9E-915B-513F420BD14F}" srcOrd="0" destOrd="0" presId="urn:microsoft.com/office/officeart/2005/8/layout/orgChart1"/>
    <dgm:cxn modelId="{EBF974F3-CC5F-473E-A9D5-F39FFE678298}" type="presOf" srcId="{F403281C-B995-461C-8BDC-C5CBB3FD01F5}" destId="{F369EC10-39BB-4A9B-B4E4-03D76CAD3F8A}" srcOrd="0" destOrd="0" presId="urn:microsoft.com/office/officeart/2005/8/layout/orgChart1"/>
    <dgm:cxn modelId="{559E917B-95AF-4CB8-88CD-A0AF35F8344E}" srcId="{F315E942-EBFF-40EC-8E91-BB5B33FC5AFF}" destId="{8009CFE5-ADC2-4B81-A2C0-CD0BF43E4795}" srcOrd="2" destOrd="0" parTransId="{030C4BDA-AD58-4E5C-83D6-1B89C3847A40}" sibTransId="{01AD028C-DDD7-40EA-9C0B-82D3A5E36DDC}"/>
    <dgm:cxn modelId="{BE286B1A-A088-4113-87DE-9ECE10CC012E}" type="presOf" srcId="{279598AE-BA80-4120-891E-93A0DBD66677}" destId="{6514C6B9-1FBE-4507-AA2B-5FD8FEEFBEAC}" srcOrd="0" destOrd="0" presId="urn:microsoft.com/office/officeart/2005/8/layout/orgChart1"/>
    <dgm:cxn modelId="{A6AE0AB2-3D68-4D04-8634-FE2C61BC3D76}" srcId="{F315E942-EBFF-40EC-8E91-BB5B33FC5AFF}" destId="{B9BFF1CF-F898-4E8D-B3BB-BD844B19779B}" srcOrd="4" destOrd="0" parTransId="{4428B021-F091-44B2-ACF3-C4692EF3E907}" sibTransId="{1A87EADB-D9D5-464A-8FAB-363971626C24}"/>
    <dgm:cxn modelId="{C76B01C3-2851-49C0-B04D-DFCE40572516}" type="presOf" srcId="{BA99A56F-38E3-4309-B846-9B8D29A712BD}" destId="{5D3C284B-F3D7-49B4-9FA6-42D349CF0212}" srcOrd="1" destOrd="0" presId="urn:microsoft.com/office/officeart/2005/8/layout/orgChart1"/>
    <dgm:cxn modelId="{800D1657-F865-4103-A243-2479F9110293}" type="presOf" srcId="{C021143D-66F5-46B5-8413-2D7ECF327EB0}" destId="{53134525-827B-4747-95C0-CBCDBBBB74F4}" srcOrd="1" destOrd="0" presId="urn:microsoft.com/office/officeart/2005/8/layout/orgChart1"/>
    <dgm:cxn modelId="{09BEB5C3-8B59-4EE7-9C48-E85683ADC205}" type="presOf" srcId="{09360AF8-C821-492B-B64C-37B17226B2D4}" destId="{BBB33950-5CAE-47F0-AB5A-20EBD1E4BB01}" srcOrd="0" destOrd="0" presId="urn:microsoft.com/office/officeart/2005/8/layout/orgChart1"/>
    <dgm:cxn modelId="{8F23F1C4-52B2-4BCB-960C-BB9F1BCC7569}" srcId="{7D4E7ECE-0491-4B4A-8D18-0EC4E6E0E5FD}" destId="{BBF52950-243C-415E-BC2D-17A6C58E2E1A}" srcOrd="0" destOrd="0" parTransId="{151BB562-8EAF-4CEE-AE55-1C78AC8D255D}" sibTransId="{9C6271F8-FB2D-4E64-B118-52CC8E841A57}"/>
    <dgm:cxn modelId="{ADD2537C-7334-498F-9808-5EF5A9ADAB8F}" type="presOf" srcId="{CD4FA607-99FF-425D-A862-625865160766}" destId="{B070D89C-AEEE-40FA-94E6-B405512718ED}" srcOrd="1" destOrd="0" presId="urn:microsoft.com/office/officeart/2005/8/layout/orgChart1"/>
    <dgm:cxn modelId="{CF4D7874-0A6C-4C44-A1FB-834DDF8E566C}" type="presOf" srcId="{72ACDBB8-D0DF-4312-808C-FE780AA3A0A2}" destId="{6B7708A0-B8FF-4868-840E-44DAD44F5ED5}" srcOrd="0" destOrd="0" presId="urn:microsoft.com/office/officeart/2005/8/layout/orgChart1"/>
    <dgm:cxn modelId="{3F006FB5-9983-4E01-AD0F-C167C923622B}" type="presOf" srcId="{F403281C-B995-461C-8BDC-C5CBB3FD01F5}" destId="{A8C6D94B-B5E0-459D-83C5-78CB88713A18}" srcOrd="1" destOrd="0" presId="urn:microsoft.com/office/officeart/2005/8/layout/orgChart1"/>
    <dgm:cxn modelId="{ECA80D37-B6C4-4F98-A466-D0AB752AFAC2}" type="presOf" srcId="{6D8073DE-A322-479B-928B-28348AFD2F33}" destId="{CD7A41CF-E6DA-4DDE-8C1B-2F12E5107919}" srcOrd="0" destOrd="0" presId="urn:microsoft.com/office/officeart/2005/8/layout/orgChart1"/>
    <dgm:cxn modelId="{9E8BCBB6-4E13-427D-A509-F3B35E201351}" type="presOf" srcId="{2CDC17ED-0834-4BF4-B9DF-BA27FC1DB04A}" destId="{FC549163-4BE0-4651-8893-0DC95FFD5AD7}" srcOrd="0" destOrd="0" presId="urn:microsoft.com/office/officeart/2005/8/layout/orgChart1"/>
    <dgm:cxn modelId="{17CADE29-FF30-4FE2-947B-7E14849B1700}" srcId="{B9BFF1CF-F898-4E8D-B3BB-BD844B19779B}" destId="{95151926-1C78-4036-90AE-A02CE52C5FC6}" srcOrd="0" destOrd="0" parTransId="{22D67507-8E24-4BE6-B60D-C622C85B4B6C}" sibTransId="{D08002C5-9602-45EE-B0C3-BCE943ACE86E}"/>
    <dgm:cxn modelId="{DCCB1352-0075-4F69-B2CE-79D9DFB01607}" type="presOf" srcId="{4428B021-F091-44B2-ACF3-C4692EF3E907}" destId="{E98906A0-19AE-4A7F-BA9F-9FC159C93899}" srcOrd="0" destOrd="0" presId="urn:microsoft.com/office/officeart/2005/8/layout/orgChart1"/>
    <dgm:cxn modelId="{36CCD1EA-8598-4309-93FA-CFDDE4AA4861}" type="presOf" srcId="{7D4E7ECE-0491-4B4A-8D18-0EC4E6E0E5FD}" destId="{08081AF9-D720-45DF-9850-6F18B0E61EFD}" srcOrd="0" destOrd="0" presId="urn:microsoft.com/office/officeart/2005/8/layout/orgChart1"/>
    <dgm:cxn modelId="{2D09F2AC-49DF-4530-9F94-E987AC1B3AAC}" type="presOf" srcId="{D25F01EC-547B-4667-8999-AE616EC5C8B0}" destId="{E718C944-2409-4FC9-A094-771E19E0F7C8}" srcOrd="1" destOrd="0" presId="urn:microsoft.com/office/officeart/2005/8/layout/orgChart1"/>
    <dgm:cxn modelId="{D13570BB-9A56-4098-BC8E-D2A1F9CC6241}" type="presOf" srcId="{95151926-1C78-4036-90AE-A02CE52C5FC6}" destId="{12DE010A-EDD3-47DA-8DC9-B08FE38E34F0}" srcOrd="1" destOrd="0" presId="urn:microsoft.com/office/officeart/2005/8/layout/orgChart1"/>
    <dgm:cxn modelId="{F5671643-459D-4D79-87DD-267C14FBB008}" srcId="{B9BFF1CF-F898-4E8D-B3BB-BD844B19779B}" destId="{BA99A56F-38E3-4309-B846-9B8D29A712BD}" srcOrd="1" destOrd="0" parTransId="{3E12F680-40AC-47A6-B170-891EA4A22B5C}" sibTransId="{1253DA27-DC06-496E-92B8-693E56A4AA40}"/>
    <dgm:cxn modelId="{10CE5C16-C46C-4E1D-A301-06DAE5150BAF}" type="presOf" srcId="{F315E942-EBFF-40EC-8E91-BB5B33FC5AFF}" destId="{C4988D99-7D9B-4335-91F1-DC98C134BD39}" srcOrd="1" destOrd="0" presId="urn:microsoft.com/office/officeart/2005/8/layout/orgChart1"/>
    <dgm:cxn modelId="{110D1BA0-76C4-4CC7-ABFF-23F27293F0AD}" srcId="{F315E942-EBFF-40EC-8E91-BB5B33FC5AFF}" destId="{552E3A6B-077F-4852-A335-3ADC4BAA9D40}" srcOrd="0" destOrd="0" parTransId="{A892B9C0-D85D-4AC2-A8EC-20FFCAC95F5C}" sibTransId="{304D49DD-5AB0-496B-988F-31374EFF0AFC}"/>
    <dgm:cxn modelId="{B1D42DB9-E1DB-49E5-A4B7-D7C17B6FB50D}" srcId="{F403281C-B995-461C-8BDC-C5CBB3FD01F5}" destId="{D25F01EC-547B-4667-8999-AE616EC5C8B0}" srcOrd="2" destOrd="0" parTransId="{374D53F1-DACA-44B1-9DC8-0015139A4939}" sibTransId="{EFDBDC8D-DEE8-41FD-B08E-C9E090A03E7F}"/>
    <dgm:cxn modelId="{33A0B236-C8C0-4B00-9DDB-B0D76FFF170E}" srcId="{C021143D-66F5-46B5-8413-2D7ECF327EB0}" destId="{331B26DB-DAB4-4396-8C49-89A7BEB1FB42}" srcOrd="0" destOrd="0" parTransId="{CF2DD5B1-BC37-4F81-994B-5329706BB367}" sibTransId="{BB2F9FAD-096E-4B6D-92EF-558DCE576ED5}"/>
    <dgm:cxn modelId="{1D31254D-34D8-456C-9C9B-F9C95100B7B6}" srcId="{662E75FA-BD0A-4070-A1FA-4A16E5A742AD}" destId="{F315E942-EBFF-40EC-8E91-BB5B33FC5AFF}" srcOrd="0" destOrd="0" parTransId="{62F00244-E00C-4EB0-9DE2-A959DCDF3E4C}" sibTransId="{23CFAE4A-A1E9-4418-AA7C-F4053A5D384D}"/>
    <dgm:cxn modelId="{F997B09F-7CC6-4EA8-8E07-4B66AB7D4EE3}" type="presOf" srcId="{A892B9C0-D85D-4AC2-A8EC-20FFCAC95F5C}" destId="{2E427D99-1F2A-4460-B95D-7F2443A56356}" srcOrd="0" destOrd="0" presId="urn:microsoft.com/office/officeart/2005/8/layout/orgChart1"/>
    <dgm:cxn modelId="{560E8F7D-514E-4E1C-AB24-53D9C3C8D314}" type="presOf" srcId="{F1CB4D06-E6DA-4425-86FC-96DBEC35690F}" destId="{24AE930E-8551-458C-8D4A-FA726F7CC952}" srcOrd="0" destOrd="0" presId="urn:microsoft.com/office/officeart/2005/8/layout/orgChart1"/>
    <dgm:cxn modelId="{835A1C78-6FBF-4E93-87A2-F036A2381B9E}" srcId="{F315E942-EBFF-40EC-8E91-BB5B33FC5AFF}" destId="{7D4E7ECE-0491-4B4A-8D18-0EC4E6E0E5FD}" srcOrd="5" destOrd="0" parTransId="{279598AE-BA80-4120-891E-93A0DBD66677}" sibTransId="{23204150-8FD7-48C9-9E4F-7278487F355C}"/>
    <dgm:cxn modelId="{3A97E211-9D11-42A1-B6DB-22CE2D51AE9D}" srcId="{7D4E7ECE-0491-4B4A-8D18-0EC4E6E0E5FD}" destId="{38122A0D-EEA7-4554-915A-AB22F9156A81}" srcOrd="2" destOrd="0" parTransId="{51B9C083-E9FB-4E86-A65F-4134AD073FB8}" sibTransId="{5EE68191-A738-422C-93AC-6C73226BC812}"/>
    <dgm:cxn modelId="{99347518-B722-4B2B-8BA8-6BDF06EFE13E}" type="presOf" srcId="{331B26DB-DAB4-4396-8C49-89A7BEB1FB42}" destId="{037EF348-032D-4976-9D8F-3A6FA37586BE}" srcOrd="0" destOrd="0" presId="urn:microsoft.com/office/officeart/2005/8/layout/orgChart1"/>
    <dgm:cxn modelId="{26B2EFE3-A919-4607-A1A5-A61F4837D119}" type="presOf" srcId="{552E3A6B-077F-4852-A335-3ADC4BAA9D40}" destId="{A7EB50D6-4ABC-4C48-AB37-475F8CD81047}" srcOrd="0" destOrd="0" presId="urn:microsoft.com/office/officeart/2005/8/layout/orgChart1"/>
    <dgm:cxn modelId="{71F5B2AB-EB4E-4226-91B1-14E0DB9962BA}" srcId="{7D4E7ECE-0491-4B4A-8D18-0EC4E6E0E5FD}" destId="{F9942C2A-6EB7-464A-95BF-C42E1CD410DB}" srcOrd="1" destOrd="0" parTransId="{F55C3610-7D6F-4EFF-AAE7-B430D0110A67}" sibTransId="{9CFAB6B8-BC09-4678-8348-8EA3590DA0CC}"/>
    <dgm:cxn modelId="{290B9FB7-1E2B-4303-8B63-1B25008B25E1}" type="presOf" srcId="{CD7612E2-0D5E-4D91-9F8F-176189BF1F52}" destId="{A4117AD6-28C2-4584-92B5-079C7CAC36E8}" srcOrd="1" destOrd="0" presId="urn:microsoft.com/office/officeart/2005/8/layout/orgChart1"/>
    <dgm:cxn modelId="{2E8C0949-7FCF-4BCD-BC50-CC71DF1EE0F6}" type="presOf" srcId="{D25F01EC-547B-4667-8999-AE616EC5C8B0}" destId="{6A4828D4-C9BA-4A54-A22F-1CCB432B0DAE}" srcOrd="0" destOrd="0" presId="urn:microsoft.com/office/officeart/2005/8/layout/orgChart1"/>
    <dgm:cxn modelId="{BAFA9007-13A4-4E01-B30F-001D65DEC20C}" type="presOf" srcId="{C021143D-66F5-46B5-8413-2D7ECF327EB0}" destId="{336DC2D7-F284-413B-A83D-6C8171214E13}" srcOrd="0" destOrd="0" presId="urn:microsoft.com/office/officeart/2005/8/layout/orgChart1"/>
    <dgm:cxn modelId="{8BF3B1DD-F293-4262-BD9F-6C368232E6A7}" srcId="{F315E942-EBFF-40EC-8E91-BB5B33FC5AFF}" destId="{C021143D-66F5-46B5-8413-2D7ECF327EB0}" srcOrd="6" destOrd="0" parTransId="{37554346-3BA6-42F6-A886-66B99BB2A018}" sibTransId="{55B43307-0716-4747-A504-8FC0B34EA608}"/>
    <dgm:cxn modelId="{2F857960-D74D-4512-8D38-3645150419F9}" type="presOf" srcId="{8009CFE5-ADC2-4B81-A2C0-CD0BF43E4795}" destId="{3259D1FD-772E-4594-B4F1-1B6C3BFC370B}" srcOrd="1" destOrd="0" presId="urn:microsoft.com/office/officeart/2005/8/layout/orgChart1"/>
    <dgm:cxn modelId="{E6E10707-8F5F-46E5-84EF-1E3CD8EFC7FF}" srcId="{F403281C-B995-461C-8BDC-C5CBB3FD01F5}" destId="{1738DB6C-A9F2-430F-B94D-DA7242C0B5C6}" srcOrd="1" destOrd="0" parTransId="{72ACDBB8-D0DF-4312-808C-FE780AA3A0A2}" sibTransId="{3A9BDE22-51A9-48C2-BC68-B783E3BC4DB6}"/>
    <dgm:cxn modelId="{AFB0E1AA-7070-4947-8C03-33E91556A843}" type="presOf" srcId="{293FDE8A-6927-4394-AB0E-D7A0DD051AC8}" destId="{6F9F6C75-9441-46A9-9DD4-0484C74DEF1C}" srcOrd="0" destOrd="0" presId="urn:microsoft.com/office/officeart/2005/8/layout/orgChart1"/>
    <dgm:cxn modelId="{99489FF9-F45E-4AC2-A9F2-6EC84255DF28}" type="presOf" srcId="{552E3A6B-077F-4852-A335-3ADC4BAA9D40}" destId="{1B8BA1F8-9CBA-47A9-81F1-22F061204314}" srcOrd="1" destOrd="0" presId="urn:microsoft.com/office/officeart/2005/8/layout/orgChart1"/>
    <dgm:cxn modelId="{AD176183-3CA6-4393-89A1-4AA19D787922}" type="presOf" srcId="{151BB562-8EAF-4CEE-AE55-1C78AC8D255D}" destId="{B43672B7-B369-49CA-AD33-BD495EF7BD80}" srcOrd="0" destOrd="0" presId="urn:microsoft.com/office/officeart/2005/8/layout/orgChart1"/>
    <dgm:cxn modelId="{F44D7F35-F2E5-43C0-8F7A-E937D592FB1B}" type="presOf" srcId="{B9BFF1CF-F898-4E8D-B3BB-BD844B19779B}" destId="{8ABB3BEB-F19E-439F-B936-EB7FCC754917}" srcOrd="1" destOrd="0" presId="urn:microsoft.com/office/officeart/2005/8/layout/orgChart1"/>
    <dgm:cxn modelId="{D8104145-0CDC-4674-8D9E-75E043333BB3}" type="presOf" srcId="{CF2DD5B1-BC37-4F81-994B-5329706BB367}" destId="{02AED76C-4B73-47FE-A1B9-CDF062C2EED8}" srcOrd="0" destOrd="0" presId="urn:microsoft.com/office/officeart/2005/8/layout/orgChart1"/>
    <dgm:cxn modelId="{20845BCE-1025-4DAE-BBB4-5D7FD31F2149}" type="presParOf" srcId="{9669CAAC-2B3B-4B9E-915B-513F420BD14F}" destId="{6E8D6FB9-6490-46D5-B00C-9382E7F03C50}" srcOrd="0" destOrd="0" presId="urn:microsoft.com/office/officeart/2005/8/layout/orgChart1"/>
    <dgm:cxn modelId="{FB67B44C-DAAF-4BCF-97BE-641F4C0A5E92}" type="presParOf" srcId="{6E8D6FB9-6490-46D5-B00C-9382E7F03C50}" destId="{AB2E3A33-93C3-42FD-B7CA-72F2D29EA94E}" srcOrd="0" destOrd="0" presId="urn:microsoft.com/office/officeart/2005/8/layout/orgChart1"/>
    <dgm:cxn modelId="{2E451C65-E0AB-47CD-9799-9C89044606D5}" type="presParOf" srcId="{AB2E3A33-93C3-42FD-B7CA-72F2D29EA94E}" destId="{15F3733C-19DF-48FE-9FFD-7B0B9CBE048E}" srcOrd="0" destOrd="0" presId="urn:microsoft.com/office/officeart/2005/8/layout/orgChart1"/>
    <dgm:cxn modelId="{0B61FE89-CB0B-40D5-A0DA-01D499F95F53}" type="presParOf" srcId="{AB2E3A33-93C3-42FD-B7CA-72F2D29EA94E}" destId="{C4988D99-7D9B-4335-91F1-DC98C134BD39}" srcOrd="1" destOrd="0" presId="urn:microsoft.com/office/officeart/2005/8/layout/orgChart1"/>
    <dgm:cxn modelId="{2EE14DB3-AA35-44B0-96B6-5257E987B8E8}" type="presParOf" srcId="{6E8D6FB9-6490-46D5-B00C-9382E7F03C50}" destId="{30136A7B-65E2-4CDB-9D31-9C3E93CCCFBB}" srcOrd="1" destOrd="0" presId="urn:microsoft.com/office/officeart/2005/8/layout/orgChart1"/>
    <dgm:cxn modelId="{50C7ACA3-215D-4B21-BC4D-53285D78BA66}" type="presParOf" srcId="{30136A7B-65E2-4CDB-9D31-9C3E93CCCFBB}" destId="{6F9F6C75-9441-46A9-9DD4-0484C74DEF1C}" srcOrd="0" destOrd="0" presId="urn:microsoft.com/office/officeart/2005/8/layout/orgChart1"/>
    <dgm:cxn modelId="{7668CEE8-689D-4755-A73D-87A0948A0FA5}" type="presParOf" srcId="{30136A7B-65E2-4CDB-9D31-9C3E93CCCFBB}" destId="{7406A315-8120-44EB-8CC9-00F2D2CD8B8B}" srcOrd="1" destOrd="0" presId="urn:microsoft.com/office/officeart/2005/8/layout/orgChart1"/>
    <dgm:cxn modelId="{169415D1-C7C3-459F-B71A-F4768D34791A}" type="presParOf" srcId="{7406A315-8120-44EB-8CC9-00F2D2CD8B8B}" destId="{01A27C4C-E22B-4674-9E35-9644B75B550F}" srcOrd="0" destOrd="0" presId="urn:microsoft.com/office/officeart/2005/8/layout/orgChart1"/>
    <dgm:cxn modelId="{E70B5C36-D23B-4AA2-BC9A-6BE7679DAFD4}" type="presParOf" srcId="{01A27C4C-E22B-4674-9E35-9644B75B550F}" destId="{F369EC10-39BB-4A9B-B4E4-03D76CAD3F8A}" srcOrd="0" destOrd="0" presId="urn:microsoft.com/office/officeart/2005/8/layout/orgChart1"/>
    <dgm:cxn modelId="{C103226D-C3EA-4C7E-ADE6-EE30B2DB30C2}" type="presParOf" srcId="{01A27C4C-E22B-4674-9E35-9644B75B550F}" destId="{A8C6D94B-B5E0-459D-83C5-78CB88713A18}" srcOrd="1" destOrd="0" presId="urn:microsoft.com/office/officeart/2005/8/layout/orgChart1"/>
    <dgm:cxn modelId="{FDADC8DD-A48D-4A4B-8AF3-F4C9E28E6E2E}" type="presParOf" srcId="{7406A315-8120-44EB-8CC9-00F2D2CD8B8B}" destId="{ED61E873-36A3-4E33-A5D3-4FAA3A29E726}" srcOrd="1" destOrd="0" presId="urn:microsoft.com/office/officeart/2005/8/layout/orgChart1"/>
    <dgm:cxn modelId="{77B3FCC3-30D6-4D16-AEA0-E39BB39C3CE5}" type="presParOf" srcId="{ED61E873-36A3-4E33-A5D3-4FAA3A29E726}" destId="{6BA64E73-2A5F-45C3-ADC7-C3EFE675E153}" srcOrd="0" destOrd="0" presId="urn:microsoft.com/office/officeart/2005/8/layout/orgChart1"/>
    <dgm:cxn modelId="{891BD735-258C-4E60-AC05-F8C9E4695079}" type="presParOf" srcId="{ED61E873-36A3-4E33-A5D3-4FAA3A29E726}" destId="{0D8679CB-3EEC-4B24-99E7-F936FB2BB9A5}" srcOrd="1" destOrd="0" presId="urn:microsoft.com/office/officeart/2005/8/layout/orgChart1"/>
    <dgm:cxn modelId="{BA9F8085-0F2E-4624-BB28-B839E49188F7}" type="presParOf" srcId="{0D8679CB-3EEC-4B24-99E7-F936FB2BB9A5}" destId="{90F24838-D636-44C5-A8C5-77854863A64F}" srcOrd="0" destOrd="0" presId="urn:microsoft.com/office/officeart/2005/8/layout/orgChart1"/>
    <dgm:cxn modelId="{3F5BC3A7-1C32-4CC1-8867-F629C4E43FDE}" type="presParOf" srcId="{90F24838-D636-44C5-A8C5-77854863A64F}" destId="{4A8BFD16-D08A-4D74-804A-BEDF647DD8DE}" srcOrd="0" destOrd="0" presId="urn:microsoft.com/office/officeart/2005/8/layout/orgChart1"/>
    <dgm:cxn modelId="{DCBDAFD7-05EA-4A86-9C6A-2FCE45EF53C1}" type="presParOf" srcId="{90F24838-D636-44C5-A8C5-77854863A64F}" destId="{8D93B117-A620-4044-9784-3D7AD4C4A4F1}" srcOrd="1" destOrd="0" presId="urn:microsoft.com/office/officeart/2005/8/layout/orgChart1"/>
    <dgm:cxn modelId="{4FBEA5D6-141F-4A08-A54E-05043BCF54A5}" type="presParOf" srcId="{0D8679CB-3EEC-4B24-99E7-F936FB2BB9A5}" destId="{146F719F-1330-4A02-B5E4-46FE92C65FA4}" srcOrd="1" destOrd="0" presId="urn:microsoft.com/office/officeart/2005/8/layout/orgChart1"/>
    <dgm:cxn modelId="{461BAB72-1FED-4093-A06A-6E5D9268BDD3}" type="presParOf" srcId="{0D8679CB-3EEC-4B24-99E7-F936FB2BB9A5}" destId="{8D2FD877-2E01-4D7D-8547-4296A45253A3}" srcOrd="2" destOrd="0" presId="urn:microsoft.com/office/officeart/2005/8/layout/orgChart1"/>
    <dgm:cxn modelId="{9A605EF3-B139-4B13-B2F2-4DF4EB65ABAB}" type="presParOf" srcId="{ED61E873-36A3-4E33-A5D3-4FAA3A29E726}" destId="{6B7708A0-B8FF-4868-840E-44DAD44F5ED5}" srcOrd="2" destOrd="0" presId="urn:microsoft.com/office/officeart/2005/8/layout/orgChart1"/>
    <dgm:cxn modelId="{648AC956-5623-401D-82C8-9C9C07342091}" type="presParOf" srcId="{ED61E873-36A3-4E33-A5D3-4FAA3A29E726}" destId="{00D51993-A34E-4FAD-B4AE-A4269AE84A14}" srcOrd="3" destOrd="0" presId="urn:microsoft.com/office/officeart/2005/8/layout/orgChart1"/>
    <dgm:cxn modelId="{759DA6B8-0846-44C0-8A71-BEBD6511F882}" type="presParOf" srcId="{00D51993-A34E-4FAD-B4AE-A4269AE84A14}" destId="{CC731E22-1FC7-405C-B49A-4382C50E7386}" srcOrd="0" destOrd="0" presId="urn:microsoft.com/office/officeart/2005/8/layout/orgChart1"/>
    <dgm:cxn modelId="{69E5A479-AE32-4159-9DAC-4463D6A32B76}" type="presParOf" srcId="{CC731E22-1FC7-405C-B49A-4382C50E7386}" destId="{CAFADCAF-AA8F-43E9-B857-5FAB987DF4F8}" srcOrd="0" destOrd="0" presId="urn:microsoft.com/office/officeart/2005/8/layout/orgChart1"/>
    <dgm:cxn modelId="{240F4D3B-23B2-4D6E-8B7D-1F0923739CD0}" type="presParOf" srcId="{CC731E22-1FC7-405C-B49A-4382C50E7386}" destId="{FF9EE350-4BB0-4501-8D16-6DDE1896B96C}" srcOrd="1" destOrd="0" presId="urn:microsoft.com/office/officeart/2005/8/layout/orgChart1"/>
    <dgm:cxn modelId="{1BD7B0FE-7374-4696-BC6F-7530F2BBD72C}" type="presParOf" srcId="{00D51993-A34E-4FAD-B4AE-A4269AE84A14}" destId="{C5C438B4-8B70-4185-8CC1-43952161C46F}" srcOrd="1" destOrd="0" presId="urn:microsoft.com/office/officeart/2005/8/layout/orgChart1"/>
    <dgm:cxn modelId="{FD7B0905-8DE0-4DF7-975C-9D05BE931F4D}" type="presParOf" srcId="{00D51993-A34E-4FAD-B4AE-A4269AE84A14}" destId="{845D4D8E-2C67-4950-ACB5-1852F21BCEB7}" srcOrd="2" destOrd="0" presId="urn:microsoft.com/office/officeart/2005/8/layout/orgChart1"/>
    <dgm:cxn modelId="{CBAE4E31-3591-43F2-9E07-38402201EA8F}" type="presParOf" srcId="{ED61E873-36A3-4E33-A5D3-4FAA3A29E726}" destId="{3ECB94B4-EDBB-4624-B6CB-04D222F67545}" srcOrd="4" destOrd="0" presId="urn:microsoft.com/office/officeart/2005/8/layout/orgChart1"/>
    <dgm:cxn modelId="{DBDE8FAF-970B-4215-803F-4E3C8CA09110}" type="presParOf" srcId="{ED61E873-36A3-4E33-A5D3-4FAA3A29E726}" destId="{E488E656-A8B4-43A7-BE51-87CEE6764215}" srcOrd="5" destOrd="0" presId="urn:microsoft.com/office/officeart/2005/8/layout/orgChart1"/>
    <dgm:cxn modelId="{6CFC59EB-6B3B-4F13-A8BF-576C38F25669}" type="presParOf" srcId="{E488E656-A8B4-43A7-BE51-87CEE6764215}" destId="{28F3D854-D511-42D4-83A8-41EF4D9BE3B7}" srcOrd="0" destOrd="0" presId="urn:microsoft.com/office/officeart/2005/8/layout/orgChart1"/>
    <dgm:cxn modelId="{42AFA6AD-7B8A-4912-A9E3-02CA1AA3268C}" type="presParOf" srcId="{28F3D854-D511-42D4-83A8-41EF4D9BE3B7}" destId="{6A4828D4-C9BA-4A54-A22F-1CCB432B0DAE}" srcOrd="0" destOrd="0" presId="urn:microsoft.com/office/officeart/2005/8/layout/orgChart1"/>
    <dgm:cxn modelId="{5C9A6B51-AC08-43BD-8E42-8C02E0BBED18}" type="presParOf" srcId="{28F3D854-D511-42D4-83A8-41EF4D9BE3B7}" destId="{E718C944-2409-4FC9-A094-771E19E0F7C8}" srcOrd="1" destOrd="0" presId="urn:microsoft.com/office/officeart/2005/8/layout/orgChart1"/>
    <dgm:cxn modelId="{151B4BFB-C282-427A-A216-D3834E72D022}" type="presParOf" srcId="{E488E656-A8B4-43A7-BE51-87CEE6764215}" destId="{4D7B7D30-51CA-406B-8DD1-4DA5C1E06131}" srcOrd="1" destOrd="0" presId="urn:microsoft.com/office/officeart/2005/8/layout/orgChart1"/>
    <dgm:cxn modelId="{21B61AE7-547C-4A11-AA8C-2D5412FEF475}" type="presParOf" srcId="{E488E656-A8B4-43A7-BE51-87CEE6764215}" destId="{ED6D76CB-9E8C-4F87-ADCD-BF961F50F148}" srcOrd="2" destOrd="0" presId="urn:microsoft.com/office/officeart/2005/8/layout/orgChart1"/>
    <dgm:cxn modelId="{0B8EE4E2-A580-43FF-9BB9-387E50B130FA}" type="presParOf" srcId="{7406A315-8120-44EB-8CC9-00F2D2CD8B8B}" destId="{46C86B7F-AC7F-47B4-B29E-A1D5B70B7CAA}" srcOrd="2" destOrd="0" presId="urn:microsoft.com/office/officeart/2005/8/layout/orgChart1"/>
    <dgm:cxn modelId="{2A12C97D-2E54-4B6D-BC2D-1E7F793A6EDB}" type="presParOf" srcId="{30136A7B-65E2-4CDB-9D31-9C3E93CCCFBB}" destId="{E98906A0-19AE-4A7F-BA9F-9FC159C93899}" srcOrd="2" destOrd="0" presId="urn:microsoft.com/office/officeart/2005/8/layout/orgChart1"/>
    <dgm:cxn modelId="{8825665D-138A-478E-94E4-CC2D7306825D}" type="presParOf" srcId="{30136A7B-65E2-4CDB-9D31-9C3E93CCCFBB}" destId="{6E8A0C8A-37AB-42E9-9084-9413FC37945B}" srcOrd="3" destOrd="0" presId="urn:microsoft.com/office/officeart/2005/8/layout/orgChart1"/>
    <dgm:cxn modelId="{B95F5D1D-6051-4698-98A2-465B0936D9FF}" type="presParOf" srcId="{6E8A0C8A-37AB-42E9-9084-9413FC37945B}" destId="{575A6FCF-2867-471B-BE7F-FE52A29F8734}" srcOrd="0" destOrd="0" presId="urn:microsoft.com/office/officeart/2005/8/layout/orgChart1"/>
    <dgm:cxn modelId="{6241A6FE-79A0-4C09-9F14-C44C10BC8CDF}" type="presParOf" srcId="{575A6FCF-2867-471B-BE7F-FE52A29F8734}" destId="{22DBE299-6E9F-454E-AC9D-DF5D8CA7B90E}" srcOrd="0" destOrd="0" presId="urn:microsoft.com/office/officeart/2005/8/layout/orgChart1"/>
    <dgm:cxn modelId="{9A7AFC97-831D-416D-9B30-5B8AA2AFF8E9}" type="presParOf" srcId="{575A6FCF-2867-471B-BE7F-FE52A29F8734}" destId="{8ABB3BEB-F19E-439F-B936-EB7FCC754917}" srcOrd="1" destOrd="0" presId="urn:microsoft.com/office/officeart/2005/8/layout/orgChart1"/>
    <dgm:cxn modelId="{3031951F-C794-443E-A4B8-9F3AC06BD50E}" type="presParOf" srcId="{6E8A0C8A-37AB-42E9-9084-9413FC37945B}" destId="{318CDCFF-5826-428F-B966-D06330DDAD69}" srcOrd="1" destOrd="0" presId="urn:microsoft.com/office/officeart/2005/8/layout/orgChart1"/>
    <dgm:cxn modelId="{D93E8A65-8F33-4EDA-9605-B32603CBDD7A}" type="presParOf" srcId="{318CDCFF-5826-428F-B966-D06330DDAD69}" destId="{98E800F2-E0CD-4EFD-89A0-6A7EEE03D6D9}" srcOrd="0" destOrd="0" presId="urn:microsoft.com/office/officeart/2005/8/layout/orgChart1"/>
    <dgm:cxn modelId="{84F6BE17-644A-4099-AB54-58A54CB80012}" type="presParOf" srcId="{318CDCFF-5826-428F-B966-D06330DDAD69}" destId="{54FD3AB4-AA9B-4F4D-AF4F-0F8B44231EB9}" srcOrd="1" destOrd="0" presId="urn:microsoft.com/office/officeart/2005/8/layout/orgChart1"/>
    <dgm:cxn modelId="{0474F647-324A-4969-8994-F8E6A4778C0D}" type="presParOf" srcId="{54FD3AB4-AA9B-4F4D-AF4F-0F8B44231EB9}" destId="{DE0565C9-2124-411A-AAD1-C618ADC675E8}" srcOrd="0" destOrd="0" presId="urn:microsoft.com/office/officeart/2005/8/layout/orgChart1"/>
    <dgm:cxn modelId="{9FE1BA64-869E-44B9-B61D-D4C7B1B70597}" type="presParOf" srcId="{DE0565C9-2124-411A-AAD1-C618ADC675E8}" destId="{B83E2198-3B3A-4407-B7B2-89817D4C2AA4}" srcOrd="0" destOrd="0" presId="urn:microsoft.com/office/officeart/2005/8/layout/orgChart1"/>
    <dgm:cxn modelId="{194ABAAA-A982-40C7-AB72-8CBBFA5CA427}" type="presParOf" srcId="{DE0565C9-2124-411A-AAD1-C618ADC675E8}" destId="{12DE010A-EDD3-47DA-8DC9-B08FE38E34F0}" srcOrd="1" destOrd="0" presId="urn:microsoft.com/office/officeart/2005/8/layout/orgChart1"/>
    <dgm:cxn modelId="{BF60DE2B-5451-4C82-A6EC-4482F8110F3E}" type="presParOf" srcId="{54FD3AB4-AA9B-4F4D-AF4F-0F8B44231EB9}" destId="{FBFE6455-F4E5-4BDB-B680-69984E623957}" srcOrd="1" destOrd="0" presId="urn:microsoft.com/office/officeart/2005/8/layout/orgChart1"/>
    <dgm:cxn modelId="{89C91A4E-F8C7-4668-B198-976737925CA8}" type="presParOf" srcId="{54FD3AB4-AA9B-4F4D-AF4F-0F8B44231EB9}" destId="{B03186EA-43D5-49C1-B9FB-794D98A53ED9}" srcOrd="2" destOrd="0" presId="urn:microsoft.com/office/officeart/2005/8/layout/orgChart1"/>
    <dgm:cxn modelId="{D17D62FE-6E22-4E10-94DF-3E4A98430CC3}" type="presParOf" srcId="{318CDCFF-5826-428F-B966-D06330DDAD69}" destId="{397F4570-CEE1-4B1C-90ED-966F2B252A5F}" srcOrd="2" destOrd="0" presId="urn:microsoft.com/office/officeart/2005/8/layout/orgChart1"/>
    <dgm:cxn modelId="{FD88A9D8-3BB0-4025-9F71-E7FBA5059215}" type="presParOf" srcId="{318CDCFF-5826-428F-B966-D06330DDAD69}" destId="{7542556D-0285-45BA-8090-8C789AF6FE4A}" srcOrd="3" destOrd="0" presId="urn:microsoft.com/office/officeart/2005/8/layout/orgChart1"/>
    <dgm:cxn modelId="{79928FC7-58DA-4D5B-98FC-7C13D4C9F1E6}" type="presParOf" srcId="{7542556D-0285-45BA-8090-8C789AF6FE4A}" destId="{6516A1E4-F023-41E0-A036-E89ACB443E41}" srcOrd="0" destOrd="0" presId="urn:microsoft.com/office/officeart/2005/8/layout/orgChart1"/>
    <dgm:cxn modelId="{D3F451AF-A1FA-4790-8570-6FCEA739B108}" type="presParOf" srcId="{6516A1E4-F023-41E0-A036-E89ACB443E41}" destId="{DC276F3D-2043-4EFB-96A2-CB268230E08F}" srcOrd="0" destOrd="0" presId="urn:microsoft.com/office/officeart/2005/8/layout/orgChart1"/>
    <dgm:cxn modelId="{E096A883-3082-4DD3-811A-D7EFFDCB7471}" type="presParOf" srcId="{6516A1E4-F023-41E0-A036-E89ACB443E41}" destId="{5D3C284B-F3D7-49B4-9FA6-42D349CF0212}" srcOrd="1" destOrd="0" presId="urn:microsoft.com/office/officeart/2005/8/layout/orgChart1"/>
    <dgm:cxn modelId="{B6463CD7-7C8A-423C-A6D4-682F41A5D4CE}" type="presParOf" srcId="{7542556D-0285-45BA-8090-8C789AF6FE4A}" destId="{9A3FA24E-4F49-4F2E-BBEE-8A7D4CA86588}" srcOrd="1" destOrd="0" presId="urn:microsoft.com/office/officeart/2005/8/layout/orgChart1"/>
    <dgm:cxn modelId="{3E43928D-CEC7-4906-B1E6-BB1C0432B2C3}" type="presParOf" srcId="{7542556D-0285-45BA-8090-8C789AF6FE4A}" destId="{AF1587F8-FB0B-4C91-9BCF-27DBEC930E8F}" srcOrd="2" destOrd="0" presId="urn:microsoft.com/office/officeart/2005/8/layout/orgChart1"/>
    <dgm:cxn modelId="{87118A07-29CD-4074-8D48-BF9C1385C282}" type="presParOf" srcId="{318CDCFF-5826-428F-B966-D06330DDAD69}" destId="{FC549163-4BE0-4651-8893-0DC95FFD5AD7}" srcOrd="4" destOrd="0" presId="urn:microsoft.com/office/officeart/2005/8/layout/orgChart1"/>
    <dgm:cxn modelId="{A9A5AC2C-17DB-49D4-A9AB-540AA57DDBC3}" type="presParOf" srcId="{318CDCFF-5826-428F-B966-D06330DDAD69}" destId="{2A0047C0-E44C-48E5-BCA3-223540625935}" srcOrd="5" destOrd="0" presId="urn:microsoft.com/office/officeart/2005/8/layout/orgChart1"/>
    <dgm:cxn modelId="{50CBA1A6-FFAF-4A63-BB8A-62D5AC52D1E9}" type="presParOf" srcId="{2A0047C0-E44C-48E5-BCA3-223540625935}" destId="{27F656A4-B354-4692-8A3D-BC6C1A0DC845}" srcOrd="0" destOrd="0" presId="urn:microsoft.com/office/officeart/2005/8/layout/orgChart1"/>
    <dgm:cxn modelId="{1C1C9163-923B-49BD-9DBC-B9DD3982A057}" type="presParOf" srcId="{27F656A4-B354-4692-8A3D-BC6C1A0DC845}" destId="{CF859CCB-037B-4EE9-8DFA-AE36688F4806}" srcOrd="0" destOrd="0" presId="urn:microsoft.com/office/officeart/2005/8/layout/orgChart1"/>
    <dgm:cxn modelId="{02834697-17B7-41BA-8901-D5C589B88D6D}" type="presParOf" srcId="{27F656A4-B354-4692-8A3D-BC6C1A0DC845}" destId="{B070D89C-AEEE-40FA-94E6-B405512718ED}" srcOrd="1" destOrd="0" presId="urn:microsoft.com/office/officeart/2005/8/layout/orgChart1"/>
    <dgm:cxn modelId="{A3CDAAA5-CA01-4F6B-A6FE-560B52171328}" type="presParOf" srcId="{2A0047C0-E44C-48E5-BCA3-223540625935}" destId="{32821F88-C4BA-4379-845D-4F0848437CCB}" srcOrd="1" destOrd="0" presId="urn:microsoft.com/office/officeart/2005/8/layout/orgChart1"/>
    <dgm:cxn modelId="{33DA0AD4-0544-43D9-90A5-2E5F61774FE3}" type="presParOf" srcId="{2A0047C0-E44C-48E5-BCA3-223540625935}" destId="{2ED9B174-5337-4856-856D-9FDC77BE2A49}" srcOrd="2" destOrd="0" presId="urn:microsoft.com/office/officeart/2005/8/layout/orgChart1"/>
    <dgm:cxn modelId="{5BBDECE6-FB30-4E4A-9F52-74CDC0779337}" type="presParOf" srcId="{6E8A0C8A-37AB-42E9-9084-9413FC37945B}" destId="{2E4BD010-B998-4B7C-99A5-929100831AAE}" srcOrd="2" destOrd="0" presId="urn:microsoft.com/office/officeart/2005/8/layout/orgChart1"/>
    <dgm:cxn modelId="{80480E8B-A5E2-4F48-8B40-56237DEA25E6}" type="presParOf" srcId="{30136A7B-65E2-4CDB-9D31-9C3E93CCCFBB}" destId="{6514C6B9-1FBE-4507-AA2B-5FD8FEEFBEAC}" srcOrd="4" destOrd="0" presId="urn:microsoft.com/office/officeart/2005/8/layout/orgChart1"/>
    <dgm:cxn modelId="{AF1EC27C-A8ED-4745-B74D-C14B340EE4F9}" type="presParOf" srcId="{30136A7B-65E2-4CDB-9D31-9C3E93CCCFBB}" destId="{1CB4CC58-4DEA-4E56-8471-8E1E4B1E0A58}" srcOrd="5" destOrd="0" presId="urn:microsoft.com/office/officeart/2005/8/layout/orgChart1"/>
    <dgm:cxn modelId="{6CE1D9CC-7A43-4F55-A207-A2E3D30DCDF6}" type="presParOf" srcId="{1CB4CC58-4DEA-4E56-8471-8E1E4B1E0A58}" destId="{D835B398-8B1E-403B-81A4-8B9A55CA8BF7}" srcOrd="0" destOrd="0" presId="urn:microsoft.com/office/officeart/2005/8/layout/orgChart1"/>
    <dgm:cxn modelId="{D84DA3AA-2C54-4609-8790-ADD50F0FB562}" type="presParOf" srcId="{D835B398-8B1E-403B-81A4-8B9A55CA8BF7}" destId="{08081AF9-D720-45DF-9850-6F18B0E61EFD}" srcOrd="0" destOrd="0" presId="urn:microsoft.com/office/officeart/2005/8/layout/orgChart1"/>
    <dgm:cxn modelId="{90EBFE75-C8BE-472E-A2C6-181BF37D7CF2}" type="presParOf" srcId="{D835B398-8B1E-403B-81A4-8B9A55CA8BF7}" destId="{8EB765D4-AEA5-41AE-BE60-742AC08A8E9C}" srcOrd="1" destOrd="0" presId="urn:microsoft.com/office/officeart/2005/8/layout/orgChart1"/>
    <dgm:cxn modelId="{40C2D36B-BEB2-4482-91DB-15B0FC7C2CE5}" type="presParOf" srcId="{1CB4CC58-4DEA-4E56-8471-8E1E4B1E0A58}" destId="{65FB6F5B-DE2C-4DA8-9B0D-52B0F022E42E}" srcOrd="1" destOrd="0" presId="urn:microsoft.com/office/officeart/2005/8/layout/orgChart1"/>
    <dgm:cxn modelId="{3A717FE3-01F8-4A25-ADD5-8156982AA9AF}" type="presParOf" srcId="{65FB6F5B-DE2C-4DA8-9B0D-52B0F022E42E}" destId="{B43672B7-B369-49CA-AD33-BD495EF7BD80}" srcOrd="0" destOrd="0" presId="urn:microsoft.com/office/officeart/2005/8/layout/orgChart1"/>
    <dgm:cxn modelId="{BCB274E3-FFC6-4CC6-BDCC-7A9A33D30F90}" type="presParOf" srcId="{65FB6F5B-DE2C-4DA8-9B0D-52B0F022E42E}" destId="{136CA7AB-A223-4022-8C71-C7E63110D327}" srcOrd="1" destOrd="0" presId="urn:microsoft.com/office/officeart/2005/8/layout/orgChart1"/>
    <dgm:cxn modelId="{887330D0-6A47-4BD8-A302-F39B01E00F70}" type="presParOf" srcId="{136CA7AB-A223-4022-8C71-C7E63110D327}" destId="{D2097DAD-73F3-40B0-98DB-6B7D8E38A22A}" srcOrd="0" destOrd="0" presId="urn:microsoft.com/office/officeart/2005/8/layout/orgChart1"/>
    <dgm:cxn modelId="{5E6A0FDB-8042-4CD2-89EE-C34E42261B14}" type="presParOf" srcId="{D2097DAD-73F3-40B0-98DB-6B7D8E38A22A}" destId="{00D8E57C-5BC2-4C0E-9702-CAB73A04B459}" srcOrd="0" destOrd="0" presId="urn:microsoft.com/office/officeart/2005/8/layout/orgChart1"/>
    <dgm:cxn modelId="{98EB379A-E9F6-4D93-8945-3419017BEF5D}" type="presParOf" srcId="{D2097DAD-73F3-40B0-98DB-6B7D8E38A22A}" destId="{CD960D1F-F16F-49D8-A4A4-B3F791A40700}" srcOrd="1" destOrd="0" presId="urn:microsoft.com/office/officeart/2005/8/layout/orgChart1"/>
    <dgm:cxn modelId="{644A38AE-0775-49FC-846C-070DA68573D3}" type="presParOf" srcId="{136CA7AB-A223-4022-8C71-C7E63110D327}" destId="{7AB0C74E-8B84-4031-9498-C59FF58D0C96}" srcOrd="1" destOrd="0" presId="urn:microsoft.com/office/officeart/2005/8/layout/orgChart1"/>
    <dgm:cxn modelId="{1D7CF232-2262-4038-996F-FD9C638AC2B0}" type="presParOf" srcId="{136CA7AB-A223-4022-8C71-C7E63110D327}" destId="{DAA76583-8998-483F-893C-7710A566F657}" srcOrd="2" destOrd="0" presId="urn:microsoft.com/office/officeart/2005/8/layout/orgChart1"/>
    <dgm:cxn modelId="{724EBBCE-AE35-46D6-977A-B92A7DB43CA2}" type="presParOf" srcId="{65FB6F5B-DE2C-4DA8-9B0D-52B0F022E42E}" destId="{BAF9C59F-BDEC-4D22-ABE4-F01DB51CCD8F}" srcOrd="2" destOrd="0" presId="urn:microsoft.com/office/officeart/2005/8/layout/orgChart1"/>
    <dgm:cxn modelId="{FC647A24-C53B-41D0-95FA-F3093D24F2DD}" type="presParOf" srcId="{65FB6F5B-DE2C-4DA8-9B0D-52B0F022E42E}" destId="{A5F4E44B-BE47-47BD-9FA1-271CD5B09A46}" srcOrd="3" destOrd="0" presId="urn:microsoft.com/office/officeart/2005/8/layout/orgChart1"/>
    <dgm:cxn modelId="{4473E57A-7463-43D3-AA75-217F7BE57E8C}" type="presParOf" srcId="{A5F4E44B-BE47-47BD-9FA1-271CD5B09A46}" destId="{56D3C669-9783-421C-AAD2-226C5B808959}" srcOrd="0" destOrd="0" presId="urn:microsoft.com/office/officeart/2005/8/layout/orgChart1"/>
    <dgm:cxn modelId="{837A87F9-42CA-4A00-8BFD-AECE7ACC5F40}" type="presParOf" srcId="{56D3C669-9783-421C-AAD2-226C5B808959}" destId="{34B9C701-447A-4CE7-9928-FE360D86A79F}" srcOrd="0" destOrd="0" presId="urn:microsoft.com/office/officeart/2005/8/layout/orgChart1"/>
    <dgm:cxn modelId="{587209A3-F870-4D2D-87EC-77BDB7D48992}" type="presParOf" srcId="{56D3C669-9783-421C-AAD2-226C5B808959}" destId="{58EE6D0E-F08E-4CEA-93FA-61AABFF524B4}" srcOrd="1" destOrd="0" presId="urn:microsoft.com/office/officeart/2005/8/layout/orgChart1"/>
    <dgm:cxn modelId="{76327B91-451C-403F-B0AD-2119103B89D9}" type="presParOf" srcId="{A5F4E44B-BE47-47BD-9FA1-271CD5B09A46}" destId="{98A04694-2238-47DD-8D66-FF7C636F58E7}" srcOrd="1" destOrd="0" presId="urn:microsoft.com/office/officeart/2005/8/layout/orgChart1"/>
    <dgm:cxn modelId="{0F1FD3BC-DA6E-4BE0-846D-92C51C28A34C}" type="presParOf" srcId="{A5F4E44B-BE47-47BD-9FA1-271CD5B09A46}" destId="{82AE9EF4-7B5A-4A84-BC8C-8047CF7C2865}" srcOrd="2" destOrd="0" presId="urn:microsoft.com/office/officeart/2005/8/layout/orgChart1"/>
    <dgm:cxn modelId="{078F0946-BFED-4EB1-BEB5-ED36DF3121E4}" type="presParOf" srcId="{65FB6F5B-DE2C-4DA8-9B0D-52B0F022E42E}" destId="{061749F2-88A5-49ED-BF19-62678EDB6221}" srcOrd="4" destOrd="0" presId="urn:microsoft.com/office/officeart/2005/8/layout/orgChart1"/>
    <dgm:cxn modelId="{0334C1A1-C700-4E11-9BD0-CCB75FA215E0}" type="presParOf" srcId="{65FB6F5B-DE2C-4DA8-9B0D-52B0F022E42E}" destId="{EE73D827-96AD-4C54-BCBF-E3F7987A2F9F}" srcOrd="5" destOrd="0" presId="urn:microsoft.com/office/officeart/2005/8/layout/orgChart1"/>
    <dgm:cxn modelId="{919ED9B3-00C4-4E87-A826-5D4828D651BE}" type="presParOf" srcId="{EE73D827-96AD-4C54-BCBF-E3F7987A2F9F}" destId="{50EBAB5A-A52B-40F5-A4FA-C8C77A8D6A4B}" srcOrd="0" destOrd="0" presId="urn:microsoft.com/office/officeart/2005/8/layout/orgChart1"/>
    <dgm:cxn modelId="{184F5036-8CEF-4880-A4C1-AA7348A963EF}" type="presParOf" srcId="{50EBAB5A-A52B-40F5-A4FA-C8C77A8D6A4B}" destId="{69F9337B-2A9B-4F54-8E52-170A94AE7FC8}" srcOrd="0" destOrd="0" presId="urn:microsoft.com/office/officeart/2005/8/layout/orgChart1"/>
    <dgm:cxn modelId="{6508F2F4-AB00-4EBD-B8BB-2B782353098D}" type="presParOf" srcId="{50EBAB5A-A52B-40F5-A4FA-C8C77A8D6A4B}" destId="{2EBEEE98-BB0E-45D6-B7FD-2753DD8C8D42}" srcOrd="1" destOrd="0" presId="urn:microsoft.com/office/officeart/2005/8/layout/orgChart1"/>
    <dgm:cxn modelId="{F2FE0067-249D-43C1-928D-4BDEF655FD1F}" type="presParOf" srcId="{EE73D827-96AD-4C54-BCBF-E3F7987A2F9F}" destId="{441BF574-03FA-463D-AB0A-044BB4475FC5}" srcOrd="1" destOrd="0" presId="urn:microsoft.com/office/officeart/2005/8/layout/orgChart1"/>
    <dgm:cxn modelId="{BA160CA2-2FF2-402E-8FDE-1216B275403A}" type="presParOf" srcId="{EE73D827-96AD-4C54-BCBF-E3F7987A2F9F}" destId="{520C430E-995B-484A-87AE-B195A562C31F}" srcOrd="2" destOrd="0" presId="urn:microsoft.com/office/officeart/2005/8/layout/orgChart1"/>
    <dgm:cxn modelId="{85834C6D-7AF8-466D-BB9F-F463AA30C9C4}" type="presParOf" srcId="{1CB4CC58-4DEA-4E56-8471-8E1E4B1E0A58}" destId="{4CA15AE1-89AA-4E72-BD3C-063CC8576090}" srcOrd="2" destOrd="0" presId="urn:microsoft.com/office/officeart/2005/8/layout/orgChart1"/>
    <dgm:cxn modelId="{E75E1F2E-4858-4187-AB63-E0F528DB16EC}" type="presParOf" srcId="{30136A7B-65E2-4CDB-9D31-9C3E93CCCFBB}" destId="{E689FBA8-B076-4ADA-9908-F921AC33DE51}" srcOrd="6" destOrd="0" presId="urn:microsoft.com/office/officeart/2005/8/layout/orgChart1"/>
    <dgm:cxn modelId="{726A0550-5880-4423-85E8-D14C31A05DEF}" type="presParOf" srcId="{30136A7B-65E2-4CDB-9D31-9C3E93CCCFBB}" destId="{3272916D-7AB0-4FC2-9571-B6B9F1CD3A35}" srcOrd="7" destOrd="0" presId="urn:microsoft.com/office/officeart/2005/8/layout/orgChart1"/>
    <dgm:cxn modelId="{31559737-E772-4F2B-95C9-CBA4F91075D8}" type="presParOf" srcId="{3272916D-7AB0-4FC2-9571-B6B9F1CD3A35}" destId="{E953107A-FBC0-401A-88BC-6DDF56C05757}" srcOrd="0" destOrd="0" presId="urn:microsoft.com/office/officeart/2005/8/layout/orgChart1"/>
    <dgm:cxn modelId="{8BFDA097-31F4-4366-A6B0-FCCD4A632812}" type="presParOf" srcId="{E953107A-FBC0-401A-88BC-6DDF56C05757}" destId="{336DC2D7-F284-413B-A83D-6C8171214E13}" srcOrd="0" destOrd="0" presId="urn:microsoft.com/office/officeart/2005/8/layout/orgChart1"/>
    <dgm:cxn modelId="{B221983D-F730-4B27-A8A8-7AC9DFA14C5F}" type="presParOf" srcId="{E953107A-FBC0-401A-88BC-6DDF56C05757}" destId="{53134525-827B-4747-95C0-CBCDBBBB74F4}" srcOrd="1" destOrd="0" presId="urn:microsoft.com/office/officeart/2005/8/layout/orgChart1"/>
    <dgm:cxn modelId="{663D4FC7-98B8-46DC-A1C5-415DB775E0DC}" type="presParOf" srcId="{3272916D-7AB0-4FC2-9571-B6B9F1CD3A35}" destId="{5F633238-465C-4518-B2D3-5E683DE02167}" srcOrd="1" destOrd="0" presId="urn:microsoft.com/office/officeart/2005/8/layout/orgChart1"/>
    <dgm:cxn modelId="{B676F853-441F-44C0-A169-0942B96BB720}" type="presParOf" srcId="{5F633238-465C-4518-B2D3-5E683DE02167}" destId="{02AED76C-4B73-47FE-A1B9-CDF062C2EED8}" srcOrd="0" destOrd="0" presId="urn:microsoft.com/office/officeart/2005/8/layout/orgChart1"/>
    <dgm:cxn modelId="{3BEEA2CB-5E48-4282-980F-3E871625A41F}" type="presParOf" srcId="{5F633238-465C-4518-B2D3-5E683DE02167}" destId="{D4FF980A-A53B-47A0-8328-793C9D7BF34A}" srcOrd="1" destOrd="0" presId="urn:microsoft.com/office/officeart/2005/8/layout/orgChart1"/>
    <dgm:cxn modelId="{513CC83A-7EF3-4A5E-924F-C3DE12C0E7B7}" type="presParOf" srcId="{D4FF980A-A53B-47A0-8328-793C9D7BF34A}" destId="{1C65F86E-CB6F-430A-B6B8-76C659607782}" srcOrd="0" destOrd="0" presId="urn:microsoft.com/office/officeart/2005/8/layout/orgChart1"/>
    <dgm:cxn modelId="{E55EC032-4082-4F14-9DC4-2E12901550BD}" type="presParOf" srcId="{1C65F86E-CB6F-430A-B6B8-76C659607782}" destId="{037EF348-032D-4976-9D8F-3A6FA37586BE}" srcOrd="0" destOrd="0" presId="urn:microsoft.com/office/officeart/2005/8/layout/orgChart1"/>
    <dgm:cxn modelId="{6A45E2E8-F055-47D0-821A-4F49B7FEBFA4}" type="presParOf" srcId="{1C65F86E-CB6F-430A-B6B8-76C659607782}" destId="{B74E62F4-DDB4-4EDE-B409-EBD5A925AF82}" srcOrd="1" destOrd="0" presId="urn:microsoft.com/office/officeart/2005/8/layout/orgChart1"/>
    <dgm:cxn modelId="{82452CA3-B7BC-4AB1-BBAF-2FB0D0936990}" type="presParOf" srcId="{D4FF980A-A53B-47A0-8328-793C9D7BF34A}" destId="{DCACCEB1-B5AD-41B2-B391-6E7717E8DE19}" srcOrd="1" destOrd="0" presId="urn:microsoft.com/office/officeart/2005/8/layout/orgChart1"/>
    <dgm:cxn modelId="{0F0A8D23-3D1E-4599-A683-CB2065619DA3}" type="presParOf" srcId="{D4FF980A-A53B-47A0-8328-793C9D7BF34A}" destId="{A2D18324-4519-437F-A686-6206CEE04652}" srcOrd="2" destOrd="0" presId="urn:microsoft.com/office/officeart/2005/8/layout/orgChart1"/>
    <dgm:cxn modelId="{80B89916-0254-4266-9256-E6D660A472A7}" type="presParOf" srcId="{5F633238-465C-4518-B2D3-5E683DE02167}" destId="{CD7A41CF-E6DA-4DDE-8C1B-2F12E5107919}" srcOrd="2" destOrd="0" presId="urn:microsoft.com/office/officeart/2005/8/layout/orgChart1"/>
    <dgm:cxn modelId="{9C8A55CA-5EAC-4951-838B-2F68EA8FF8B4}" type="presParOf" srcId="{5F633238-465C-4518-B2D3-5E683DE02167}" destId="{BF2208C5-3EF3-4DC8-A9B6-762EBC5B2B71}" srcOrd="3" destOrd="0" presId="urn:microsoft.com/office/officeart/2005/8/layout/orgChart1"/>
    <dgm:cxn modelId="{0459C62E-CBD4-4FB1-BBC5-FC230399FCFD}" type="presParOf" srcId="{BF2208C5-3EF3-4DC8-A9B6-762EBC5B2B71}" destId="{C76C0228-98C5-469A-8467-BA71F82FA995}" srcOrd="0" destOrd="0" presId="urn:microsoft.com/office/officeart/2005/8/layout/orgChart1"/>
    <dgm:cxn modelId="{ADD7F452-74A1-4298-99D9-A6462F034A51}" type="presParOf" srcId="{C76C0228-98C5-469A-8467-BA71F82FA995}" destId="{5CA30E9F-7613-4B86-AEDD-3EC96DE99814}" srcOrd="0" destOrd="0" presId="urn:microsoft.com/office/officeart/2005/8/layout/orgChart1"/>
    <dgm:cxn modelId="{1B5DE7CB-6520-45C7-8484-67DF9E596BD8}" type="presParOf" srcId="{C76C0228-98C5-469A-8467-BA71F82FA995}" destId="{A4117AD6-28C2-4584-92B5-079C7CAC36E8}" srcOrd="1" destOrd="0" presId="urn:microsoft.com/office/officeart/2005/8/layout/orgChart1"/>
    <dgm:cxn modelId="{90CEF71C-151E-455B-800E-C88204C037BF}" type="presParOf" srcId="{BF2208C5-3EF3-4DC8-A9B6-762EBC5B2B71}" destId="{4FBF36B3-D65F-4220-ADAA-B498C8A8969A}" srcOrd="1" destOrd="0" presId="urn:microsoft.com/office/officeart/2005/8/layout/orgChart1"/>
    <dgm:cxn modelId="{61497A05-6736-408B-BB7F-17B3CF2E5925}" type="presParOf" srcId="{BF2208C5-3EF3-4DC8-A9B6-762EBC5B2B71}" destId="{7D72824E-30C9-40E2-BE88-E29C3DC11E9B}" srcOrd="2" destOrd="0" presId="urn:microsoft.com/office/officeart/2005/8/layout/orgChart1"/>
    <dgm:cxn modelId="{617DD161-55D2-4B29-8448-49227DBE4AA8}" type="presParOf" srcId="{5F633238-465C-4518-B2D3-5E683DE02167}" destId="{3A6F2EE0-2864-4C22-88B8-18B7247C9692}" srcOrd="4" destOrd="0" presId="urn:microsoft.com/office/officeart/2005/8/layout/orgChart1"/>
    <dgm:cxn modelId="{8378ABC7-C22D-4B73-9208-0FDA631E3DA1}" type="presParOf" srcId="{5F633238-465C-4518-B2D3-5E683DE02167}" destId="{AD701DEC-6C16-48F5-BA9F-15DF06CDAD1B}" srcOrd="5" destOrd="0" presId="urn:microsoft.com/office/officeart/2005/8/layout/orgChart1"/>
    <dgm:cxn modelId="{B0B77EC3-4AA8-4FF3-8290-63947FB1B536}" type="presParOf" srcId="{AD701DEC-6C16-48F5-BA9F-15DF06CDAD1B}" destId="{BFF93B86-BD17-4FA4-A01D-7B8D84F1DD1F}" srcOrd="0" destOrd="0" presId="urn:microsoft.com/office/officeart/2005/8/layout/orgChart1"/>
    <dgm:cxn modelId="{975627C7-271D-477F-BE12-CE2AAAE86A94}" type="presParOf" srcId="{BFF93B86-BD17-4FA4-A01D-7B8D84F1DD1F}" destId="{24AE930E-8551-458C-8D4A-FA726F7CC952}" srcOrd="0" destOrd="0" presId="urn:microsoft.com/office/officeart/2005/8/layout/orgChart1"/>
    <dgm:cxn modelId="{2AC45E93-09DB-4097-B7BF-7D85C39E61D4}" type="presParOf" srcId="{BFF93B86-BD17-4FA4-A01D-7B8D84F1DD1F}" destId="{B2EBC70B-9218-4A85-8C61-E7B12B86C766}" srcOrd="1" destOrd="0" presId="urn:microsoft.com/office/officeart/2005/8/layout/orgChart1"/>
    <dgm:cxn modelId="{3D12B1DB-4022-438D-BDF1-46C29365522D}" type="presParOf" srcId="{AD701DEC-6C16-48F5-BA9F-15DF06CDAD1B}" destId="{CEAE6AF5-18AA-418D-A27A-C52F05EFE088}" srcOrd="1" destOrd="0" presId="urn:microsoft.com/office/officeart/2005/8/layout/orgChart1"/>
    <dgm:cxn modelId="{CB454F05-B4B8-4751-860B-2412CA84AE5A}" type="presParOf" srcId="{AD701DEC-6C16-48F5-BA9F-15DF06CDAD1B}" destId="{16753EE1-9F63-4134-A4C2-947F891FAD02}" srcOrd="2" destOrd="0" presId="urn:microsoft.com/office/officeart/2005/8/layout/orgChart1"/>
    <dgm:cxn modelId="{A752D689-7F53-4881-823A-70F5AC0B7E77}" type="presParOf" srcId="{3272916D-7AB0-4FC2-9571-B6B9F1CD3A35}" destId="{99AD75F3-D151-44D5-8329-F76C25346B90}" srcOrd="2" destOrd="0" presId="urn:microsoft.com/office/officeart/2005/8/layout/orgChart1"/>
    <dgm:cxn modelId="{925BDF8D-2FC4-46C9-A5BC-CE2A132507A9}" type="presParOf" srcId="{6E8D6FB9-6490-46D5-B00C-9382E7F03C50}" destId="{03B3137A-6047-4698-84D2-2C9976B4EDA8}" srcOrd="2" destOrd="0" presId="urn:microsoft.com/office/officeart/2005/8/layout/orgChart1"/>
    <dgm:cxn modelId="{2A40D3B7-5C1D-4C0D-A613-58690FB2D511}" type="presParOf" srcId="{03B3137A-6047-4698-84D2-2C9976B4EDA8}" destId="{2E427D99-1F2A-4460-B95D-7F2443A56356}" srcOrd="0" destOrd="0" presId="urn:microsoft.com/office/officeart/2005/8/layout/orgChart1"/>
    <dgm:cxn modelId="{36590731-2BA1-4242-87C4-9C41169BFDA6}" type="presParOf" srcId="{03B3137A-6047-4698-84D2-2C9976B4EDA8}" destId="{1105D045-1C00-4256-B12A-09EB420ED226}" srcOrd="1" destOrd="0" presId="urn:microsoft.com/office/officeart/2005/8/layout/orgChart1"/>
    <dgm:cxn modelId="{B7824213-2B7F-4165-8C19-15239356A2D4}" type="presParOf" srcId="{1105D045-1C00-4256-B12A-09EB420ED226}" destId="{31377998-7F03-4B0A-8073-C567E29DF004}" srcOrd="0" destOrd="0" presId="urn:microsoft.com/office/officeart/2005/8/layout/orgChart1"/>
    <dgm:cxn modelId="{9F97E230-6AD7-40ED-9584-438453667656}" type="presParOf" srcId="{31377998-7F03-4B0A-8073-C567E29DF004}" destId="{A7EB50D6-4ABC-4C48-AB37-475F8CD81047}" srcOrd="0" destOrd="0" presId="urn:microsoft.com/office/officeart/2005/8/layout/orgChart1"/>
    <dgm:cxn modelId="{CC497A37-DC82-485D-B6CA-33645AFECD91}" type="presParOf" srcId="{31377998-7F03-4B0A-8073-C567E29DF004}" destId="{1B8BA1F8-9CBA-47A9-81F1-22F061204314}" srcOrd="1" destOrd="0" presId="urn:microsoft.com/office/officeart/2005/8/layout/orgChart1"/>
    <dgm:cxn modelId="{23E9C042-ADA8-4941-985B-E3BC361D6444}" type="presParOf" srcId="{1105D045-1C00-4256-B12A-09EB420ED226}" destId="{DF9B42B8-8B7C-4CD1-A503-EB2AC4AF93FE}" srcOrd="1" destOrd="0" presId="urn:microsoft.com/office/officeart/2005/8/layout/orgChart1"/>
    <dgm:cxn modelId="{16564717-7F03-4435-884F-43C8A436C789}" type="presParOf" srcId="{1105D045-1C00-4256-B12A-09EB420ED226}" destId="{226C1B44-1A4F-4C9F-A949-E9D777E5735B}" srcOrd="2" destOrd="0" presId="urn:microsoft.com/office/officeart/2005/8/layout/orgChart1"/>
    <dgm:cxn modelId="{905429E8-849E-4A8E-A03E-3F00C4651D02}" type="presParOf" srcId="{03B3137A-6047-4698-84D2-2C9976B4EDA8}" destId="{2D7D0FEE-F816-4A3C-902D-07BE0565BEC0}" srcOrd="2" destOrd="0" presId="urn:microsoft.com/office/officeart/2005/8/layout/orgChart1"/>
    <dgm:cxn modelId="{08D2D180-3F1C-47BA-AFAC-425F8639247F}" type="presParOf" srcId="{03B3137A-6047-4698-84D2-2C9976B4EDA8}" destId="{41DB4508-E9B6-4CDE-AED9-A985A3EC018C}" srcOrd="3" destOrd="0" presId="urn:microsoft.com/office/officeart/2005/8/layout/orgChart1"/>
    <dgm:cxn modelId="{D575CDBC-01FB-4641-9177-A9D5E89437DC}" type="presParOf" srcId="{41DB4508-E9B6-4CDE-AED9-A985A3EC018C}" destId="{538ECD46-5419-495F-BF5D-620D9DD47038}" srcOrd="0" destOrd="0" presId="urn:microsoft.com/office/officeart/2005/8/layout/orgChart1"/>
    <dgm:cxn modelId="{1788437D-E140-40C0-96A3-8A09F322C222}" type="presParOf" srcId="{538ECD46-5419-495F-BF5D-620D9DD47038}" destId="{BBB33950-5CAE-47F0-AB5A-20EBD1E4BB01}" srcOrd="0" destOrd="0" presId="urn:microsoft.com/office/officeart/2005/8/layout/orgChart1"/>
    <dgm:cxn modelId="{7930F735-3F08-4DDD-9BD8-95C00D46B9F0}" type="presParOf" srcId="{538ECD46-5419-495F-BF5D-620D9DD47038}" destId="{CF753674-D703-4115-A1DE-A3D84D8D766D}" srcOrd="1" destOrd="0" presId="urn:microsoft.com/office/officeart/2005/8/layout/orgChart1"/>
    <dgm:cxn modelId="{BC8AD670-848F-4809-AECD-6BAD294A80C8}" type="presParOf" srcId="{41DB4508-E9B6-4CDE-AED9-A985A3EC018C}" destId="{99CC5A68-0291-425C-9F5A-C4A1213A33F2}" srcOrd="1" destOrd="0" presId="urn:microsoft.com/office/officeart/2005/8/layout/orgChart1"/>
    <dgm:cxn modelId="{6A158469-B9AA-41CE-B9E5-AB4DB8AE9CFE}" type="presParOf" srcId="{41DB4508-E9B6-4CDE-AED9-A985A3EC018C}" destId="{C5558539-2AD0-4D46-84D9-9DD0DA34654D}" srcOrd="2" destOrd="0" presId="urn:microsoft.com/office/officeart/2005/8/layout/orgChart1"/>
    <dgm:cxn modelId="{43239516-5CF4-4787-A196-4A7421102390}" type="presParOf" srcId="{03B3137A-6047-4698-84D2-2C9976B4EDA8}" destId="{87E132B3-4C93-4A46-8112-35E61B618200}" srcOrd="4" destOrd="0" presId="urn:microsoft.com/office/officeart/2005/8/layout/orgChart1"/>
    <dgm:cxn modelId="{F49D2B94-2BB6-4C18-9577-EA175ECE92C6}" type="presParOf" srcId="{03B3137A-6047-4698-84D2-2C9976B4EDA8}" destId="{9A7EB167-EC54-421B-8E71-CC620BE953A0}" srcOrd="5" destOrd="0" presId="urn:microsoft.com/office/officeart/2005/8/layout/orgChart1"/>
    <dgm:cxn modelId="{76120A7F-F249-49B6-825A-B725FDF50513}" type="presParOf" srcId="{9A7EB167-EC54-421B-8E71-CC620BE953A0}" destId="{7987278F-D8DE-4800-882E-459FBD0DADEB}" srcOrd="0" destOrd="0" presId="urn:microsoft.com/office/officeart/2005/8/layout/orgChart1"/>
    <dgm:cxn modelId="{8BC10859-C935-46FC-A360-0E157E823209}" type="presParOf" srcId="{7987278F-D8DE-4800-882E-459FBD0DADEB}" destId="{D17E7723-D937-4512-8CD0-55FDF5232938}" srcOrd="0" destOrd="0" presId="urn:microsoft.com/office/officeart/2005/8/layout/orgChart1"/>
    <dgm:cxn modelId="{8493D583-E289-4EE0-86A8-3AB9AAFFBC9D}" type="presParOf" srcId="{7987278F-D8DE-4800-882E-459FBD0DADEB}" destId="{3259D1FD-772E-4594-B4F1-1B6C3BFC370B}" srcOrd="1" destOrd="0" presId="urn:microsoft.com/office/officeart/2005/8/layout/orgChart1"/>
    <dgm:cxn modelId="{79B4CA0D-3CEB-45C2-9424-27FCC81DB866}" type="presParOf" srcId="{9A7EB167-EC54-421B-8E71-CC620BE953A0}" destId="{75CFC467-4D93-461E-A71E-30C0CD3E550B}" srcOrd="1" destOrd="0" presId="urn:microsoft.com/office/officeart/2005/8/layout/orgChart1"/>
    <dgm:cxn modelId="{4D05DB75-AD33-4F71-B348-3919A475D1BF}" type="presParOf" srcId="{9A7EB167-EC54-421B-8E71-CC620BE953A0}" destId="{1F28F7D3-B251-474B-97A1-812AAD316F73}"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DE616FC0-EB02-4015-9AD3-029F096DDC5A}" type="doc">
      <dgm:prSet loTypeId="urn:microsoft.com/office/officeart/2005/8/layout/vList3"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ED1216B-F421-4563-A958-932F1139E073}" type="presOf" srcId="{784FFFE7-8676-4CCA-84C0-930144F2728D}" destId="{6D0E15D0-3E8F-4EBC-887C-31481402E928}" srcOrd="0" destOrd="0" presId="urn:microsoft.com/office/officeart/2005/8/layout/vList3"/>
    <dgm:cxn modelId="{A8AF0F0F-D623-48F3-A550-0EB5A2B52D03}" srcId="{DE616FC0-EB02-4015-9AD3-029F096DDC5A}" destId="{784FFFE7-8676-4CCA-84C0-930144F2728D}" srcOrd="0" destOrd="0" parTransId="{126C8FAE-93F2-407E-8A49-9AD3D7EEF88C}" sibTransId="{9EB605DF-B53A-4EB2-A9C8-C8FBBDCF09F6}"/>
    <dgm:cxn modelId="{49B86B91-B637-417B-A00F-BBFEBAD24532}" type="presOf" srcId="{DE616FC0-EB02-4015-9AD3-029F096DDC5A}" destId="{F86A8C47-C75E-4049-9C3C-8150DF4C8EB1}" srcOrd="0" destOrd="0" presId="urn:microsoft.com/office/officeart/2005/8/layout/vList3"/>
    <dgm:cxn modelId="{E144BD1C-3678-4C6A-8753-E8D45E0E73D0}" type="presParOf" srcId="{F86A8C47-C75E-4049-9C3C-8150DF4C8EB1}" destId="{20F20330-A427-4BB2-9964-A507C0D8B2B3}" srcOrd="0" destOrd="0" presId="urn:microsoft.com/office/officeart/2005/8/layout/vList3"/>
    <dgm:cxn modelId="{139F1A7A-65A9-491A-AA6D-F15E17D51FFB}" type="presParOf" srcId="{20F20330-A427-4BB2-9964-A507C0D8B2B3}" destId="{A6B65F83-8BAE-4BA2-9F5D-18B24F4AAD20}" srcOrd="0" destOrd="0" presId="urn:microsoft.com/office/officeart/2005/8/layout/vList3"/>
    <dgm:cxn modelId="{FE1B5111-6CBF-4BE1-923F-78222D3CA698}" type="presParOf" srcId="{20F20330-A427-4BB2-9964-A507C0D8B2B3}" destId="{6D0E15D0-3E8F-4EBC-887C-31481402E928}"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7ED9E1-3376-4306-A07D-477ED7FE4405}" type="doc">
      <dgm:prSet loTypeId="urn:microsoft.com/office/officeart/2005/8/layout/vList3"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10D2C017-3F6F-4925-8F5B-F6CF031754DD}" type="presOf" srcId="{627ED9E1-3376-4306-A07D-477ED7FE4405}" destId="{B0982795-5DE2-4680-A327-3D1E36B28660}" srcOrd="0" destOrd="0" presId="urn:microsoft.com/office/officeart/2005/8/layout/vList3"/>
    <dgm:cxn modelId="{E433B73D-91E3-4836-B462-7D2A72E1D9C3}" type="presOf" srcId="{520C1605-E5B1-40A7-AD10-C17CC7C5D1C7}" destId="{A1ADB2BC-00D3-48EF-959F-96CEBD317702}" srcOrd="0" destOrd="0" presId="urn:microsoft.com/office/officeart/2005/8/layout/vList3"/>
    <dgm:cxn modelId="{82524E2A-5E3F-48C1-ACA4-0C73469059CC}" srcId="{627ED9E1-3376-4306-A07D-477ED7FE4405}" destId="{520C1605-E5B1-40A7-AD10-C17CC7C5D1C7}" srcOrd="0" destOrd="0" parTransId="{4EE28227-314C-491D-A772-CF9ACE339610}" sibTransId="{E451DF8F-0CC7-4DB4-AA17-796678E120A1}"/>
    <dgm:cxn modelId="{A78046B2-28B3-4863-8F95-2D57C560AB8D}" type="presParOf" srcId="{B0982795-5DE2-4680-A327-3D1E36B28660}" destId="{E9A37301-098A-4437-86BA-2354A232D698}" srcOrd="0" destOrd="0" presId="urn:microsoft.com/office/officeart/2005/8/layout/vList3"/>
    <dgm:cxn modelId="{25719886-6F1F-46FC-861C-BA1A430BB18D}" type="presParOf" srcId="{E9A37301-098A-4437-86BA-2354A232D698}" destId="{171FC938-3039-46D7-9DA7-B9231FB220D6}" srcOrd="0" destOrd="0" presId="urn:microsoft.com/office/officeart/2005/8/layout/vList3"/>
    <dgm:cxn modelId="{6FFFA91F-8E33-401E-8511-C27E37809A40}" type="presParOf" srcId="{E9A37301-098A-4437-86BA-2354A232D698}" destId="{A1ADB2BC-00D3-48EF-959F-96CEBD317702}"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2C7C37-3C33-4C4D-B6F6-B35FE1069B5D}" type="doc">
      <dgm:prSet loTypeId="urn:microsoft.com/office/officeart/2005/8/layout/vList3"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619ABBFA-47E6-4E4A-8562-D196CFC44ADE}" type="presOf" srcId="{292C7C37-3C33-4C4D-B6F6-B35FE1069B5D}" destId="{616A117A-F5F8-4D85-932A-C4FD03AE6BD4}" srcOrd="0" destOrd="0" presId="urn:microsoft.com/office/officeart/2005/8/layout/vList3"/>
    <dgm:cxn modelId="{C5439849-D734-4E81-800F-A39B2F9916F7}" type="presOf" srcId="{A647DE2A-1491-4F61-A3A7-2D97529433AA}" destId="{7C9B7F5E-F3C0-4447-8089-48CC92100D85}" srcOrd="0" destOrd="0" presId="urn:microsoft.com/office/officeart/2005/8/layout/vList3"/>
    <dgm:cxn modelId="{8D3389EC-4FF1-454A-B00C-79644FBECEAC}" srcId="{292C7C37-3C33-4C4D-B6F6-B35FE1069B5D}" destId="{A647DE2A-1491-4F61-A3A7-2D97529433AA}" srcOrd="0" destOrd="0" parTransId="{E4BE9193-168B-401E-A36E-D37BC2E376B2}" sibTransId="{1245563B-70FB-4527-BFC5-1811DD3503CD}"/>
    <dgm:cxn modelId="{1ECF13F4-B3D3-4F05-A054-C58261804284}" type="presParOf" srcId="{616A117A-F5F8-4D85-932A-C4FD03AE6BD4}" destId="{DD15791C-0D97-4E07-8FEF-69BC45B405BE}" srcOrd="0" destOrd="0" presId="urn:microsoft.com/office/officeart/2005/8/layout/vList3"/>
    <dgm:cxn modelId="{80DCD9FC-05BD-4E10-9FCF-2B2A1F331A9E}" type="presParOf" srcId="{DD15791C-0D97-4E07-8FEF-69BC45B405BE}" destId="{BDA1EE2F-FB31-46B8-AAA1-ACE4EF878EC7}" srcOrd="0" destOrd="0" presId="urn:microsoft.com/office/officeart/2005/8/layout/vList3"/>
    <dgm:cxn modelId="{DE5FBA34-0AAD-44A0-8802-FD718F4AEB13}" type="presParOf" srcId="{DD15791C-0D97-4E07-8FEF-69BC45B405BE}" destId="{7C9B7F5E-F3C0-4447-8089-48CC92100D85}" srcOrd="1" destOrd="0" presId="urn:microsoft.com/office/officeart/2005/8/layout/vList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84D332F-BDCB-4B7F-B652-CCA5A44CB710}" type="doc">
      <dgm:prSet loTypeId="urn:microsoft.com/office/officeart/2005/8/layout/vList3"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1F1B77EB-CA9F-4045-AEA3-0E3020BAEDFE}" type="presOf" srcId="{FF522927-72BE-4C67-8E7D-D390480241C7}" destId="{92FE43AB-E0AA-4DC4-8239-936CED87B553}" srcOrd="0" destOrd="0" presId="urn:microsoft.com/office/officeart/2005/8/layout/vList3"/>
    <dgm:cxn modelId="{BD511058-177F-4EB0-9893-786A4798891D}" type="presOf" srcId="{A84D332F-BDCB-4B7F-B652-CCA5A44CB710}" destId="{F006BAAE-329C-4265-9C8A-673F5F20985B}" srcOrd="0" destOrd="0" presId="urn:microsoft.com/office/officeart/2005/8/layout/vList3"/>
    <dgm:cxn modelId="{34CC7405-EC07-4429-9A23-5727C5795B17}" type="presParOf" srcId="{F006BAAE-329C-4265-9C8A-673F5F20985B}" destId="{8522BA1D-DFF7-487A-A2EB-720213DBC035}" srcOrd="0" destOrd="0" presId="urn:microsoft.com/office/officeart/2005/8/layout/vList3"/>
    <dgm:cxn modelId="{318C8A50-F557-4879-A2AA-4162515DF1EF}" type="presParOf" srcId="{8522BA1D-DFF7-487A-A2EB-720213DBC035}" destId="{9E9F5761-B976-4064-89D2-FB81D83932D2}" srcOrd="0" destOrd="0" presId="urn:microsoft.com/office/officeart/2005/8/layout/vList3"/>
    <dgm:cxn modelId="{100DE667-EE07-4F4A-BCE2-D343FE717BA5}" type="presParOf" srcId="{8522BA1D-DFF7-487A-A2EB-720213DBC035}" destId="{92FE43AB-E0AA-4DC4-8239-936CED87B553}" srcOrd="1" destOrd="0" presId="urn:microsoft.com/office/officeart/2005/8/layout/vList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DF6566-6354-4207-B150-610CC767165D}" type="doc">
      <dgm:prSet loTypeId="urn:microsoft.com/office/officeart/2005/8/layout/vList3"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3E86B69E-8A9C-4933-BDB9-7988D5CE2693}" type="presOf" srcId="{78CBEC21-43E6-46C5-BAE5-36198F7D95ED}" destId="{AF278C20-6D34-4A5F-BB89-BC3EA131FD56}" srcOrd="0" destOrd="0" presId="urn:microsoft.com/office/officeart/2005/8/layout/vList3"/>
    <dgm:cxn modelId="{A01103F8-5016-4997-97DB-49E0CC5DD66C}" type="presOf" srcId="{69DF6566-6354-4207-B150-610CC767165D}" destId="{855429C2-18D6-4E1B-B177-2304837FB724}" srcOrd="0" destOrd="0" presId="urn:microsoft.com/office/officeart/2005/8/layout/vList3"/>
    <dgm:cxn modelId="{104844FC-FD4B-4110-A2BA-CF343438D186}" type="presParOf" srcId="{855429C2-18D6-4E1B-B177-2304837FB724}" destId="{5544D15B-D34B-4E70-9D3E-02F9529C1364}" srcOrd="0" destOrd="0" presId="urn:microsoft.com/office/officeart/2005/8/layout/vList3"/>
    <dgm:cxn modelId="{B5B70280-C7E8-4A92-87C3-BC114845683B}" type="presParOf" srcId="{5544D15B-D34B-4E70-9D3E-02F9529C1364}" destId="{E32877A1-F81F-4773-8879-0B41CDB7509A}" srcOrd="0" destOrd="0" presId="urn:microsoft.com/office/officeart/2005/8/layout/vList3"/>
    <dgm:cxn modelId="{AFDFCF8F-51EE-4068-9DD0-C191E4F7D3F5}" type="presParOf" srcId="{5544D15B-D34B-4E70-9D3E-02F9529C1364}" destId="{AF278C20-6D34-4A5F-BB89-BC3EA131FD56}" srcOrd="1" destOrd="0" presId="urn:microsoft.com/office/officeart/2005/8/layout/vList3"/>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8E9C8E-CBDA-4B98-99BF-64A94BEE531C}" type="doc">
      <dgm:prSet loTypeId="urn:microsoft.com/office/officeart/2005/8/layout/vList3"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72C7B768-776C-49B1-BC2C-0C1E77030CF7}" type="presOf" srcId="{668E9C8E-CBDA-4B98-99BF-64A94BEE531C}" destId="{8D0E4478-86C7-428F-9F68-723A687FA06D}" srcOrd="0" destOrd="0" presId="urn:microsoft.com/office/officeart/2005/8/layout/vList3"/>
    <dgm:cxn modelId="{71CCD86F-428F-471D-B68F-21BEE5A8B663}" srcId="{668E9C8E-CBDA-4B98-99BF-64A94BEE531C}" destId="{3F55F20E-A149-4F99-9CA4-C10951639880}" srcOrd="0" destOrd="0" parTransId="{6F831FD4-5E8A-4D30-ADDA-231CF2D5063A}" sibTransId="{09DCFBFC-30C6-4385-9C5D-708540385A26}"/>
    <dgm:cxn modelId="{C61BCE8D-C4C0-435F-9562-36093E289A5F}" type="presOf" srcId="{3F55F20E-A149-4F99-9CA4-C10951639880}" destId="{8ABC6FEF-AEEF-4F28-802E-07C6FAACE437}" srcOrd="0" destOrd="0" presId="urn:microsoft.com/office/officeart/2005/8/layout/vList3"/>
    <dgm:cxn modelId="{A8FC3536-A47A-4688-9DE8-6619D4C71688}" type="presParOf" srcId="{8D0E4478-86C7-428F-9F68-723A687FA06D}" destId="{D81684A3-92BD-440E-834D-C482F183AEE0}" srcOrd="0" destOrd="0" presId="urn:microsoft.com/office/officeart/2005/8/layout/vList3"/>
    <dgm:cxn modelId="{C71E44DF-42C4-4A91-AC78-FB2B9AE1F776}" type="presParOf" srcId="{D81684A3-92BD-440E-834D-C482F183AEE0}" destId="{A0E260BE-270F-4F64-9132-B58EF71EEED1}" srcOrd="0" destOrd="0" presId="urn:microsoft.com/office/officeart/2005/8/layout/vList3"/>
    <dgm:cxn modelId="{A6C74C83-4566-4104-B5F0-6F98C85CDFCF}" type="presParOf" srcId="{D81684A3-92BD-440E-834D-C482F183AEE0}" destId="{8ABC6FEF-AEEF-4F28-802E-07C6FAACE437}" srcOrd="1" destOrd="0" presId="urn:microsoft.com/office/officeart/2005/8/layout/vList3"/>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53B934F-A678-4A20-B07A-7352BEB70016}" type="doc">
      <dgm:prSet loTypeId="urn:microsoft.com/office/officeart/2005/8/layout/vList3"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6084634E-6951-48DB-89FC-12FAA933CABD}" type="presOf" srcId="{C53B934F-A678-4A20-B07A-7352BEB70016}" destId="{C0B86F82-C55C-4A69-9462-A9D82BBC579D}" srcOrd="0" destOrd="0" presId="urn:microsoft.com/office/officeart/2005/8/layout/vList3"/>
    <dgm:cxn modelId="{0BA03EA7-ACFE-4179-B66C-FE132159401D}" type="presOf" srcId="{05E122B5-6F96-4708-9CBA-317C66E4A04E}" destId="{74767366-0E4C-4A02-A2A0-1F6120E2A11F}" srcOrd="0" destOrd="0" presId="urn:microsoft.com/office/officeart/2005/8/layout/vList3"/>
    <dgm:cxn modelId="{F1D6B496-887D-41DB-8042-E0A24508069C}" srcId="{C53B934F-A678-4A20-B07A-7352BEB70016}" destId="{05E122B5-6F96-4708-9CBA-317C66E4A04E}" srcOrd="0" destOrd="0" parTransId="{CDE9F87E-F968-4C3A-A22C-6AE72C95C399}" sibTransId="{06F944B9-5FC1-483D-B522-B761475D8DC8}"/>
    <dgm:cxn modelId="{F564F104-755A-4D68-B753-C5CADC38BC93}" type="presParOf" srcId="{C0B86F82-C55C-4A69-9462-A9D82BBC579D}" destId="{0E4E2B05-C9F7-40A6-A447-41CAC66304A7}" srcOrd="0" destOrd="0" presId="urn:microsoft.com/office/officeart/2005/8/layout/vList3"/>
    <dgm:cxn modelId="{112B70AD-7B21-4043-8973-32A8B8D44924}" type="presParOf" srcId="{0E4E2B05-C9F7-40A6-A447-41CAC66304A7}" destId="{5073C4D9-96A8-4404-BB0E-54E8338DA32E}" srcOrd="0" destOrd="0" presId="urn:microsoft.com/office/officeart/2005/8/layout/vList3"/>
    <dgm:cxn modelId="{DB8F321E-5C29-460E-A297-D529B899253B}" type="presParOf" srcId="{0E4E2B05-C9F7-40A6-A447-41CAC66304A7}" destId="{74767366-0E4C-4A02-A2A0-1F6120E2A11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490245-311D-4CB9-82B7-C7DDB6A67529}" type="doc">
      <dgm:prSet loTypeId="urn:microsoft.com/office/officeart/2005/8/layout/vList3"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26898B7F-8936-4D66-A4F1-B551133D1973}" type="presOf" srcId="{4C490245-311D-4CB9-82B7-C7DDB6A67529}" destId="{0A41397D-4829-4285-BDA1-367B0F0AF480}" srcOrd="0" destOrd="0" presId="urn:microsoft.com/office/officeart/2005/8/layout/vList3"/>
    <dgm:cxn modelId="{1928E7D8-C2D2-42CE-A5DD-205FF3838D1B}" type="presOf" srcId="{A818941A-EF30-4B47-86E6-142AD0CC3294}" destId="{494EFE28-B250-42FB-8F91-F95CC59A1BEA}" srcOrd="0" destOrd="0" presId="urn:microsoft.com/office/officeart/2005/8/layout/vList3"/>
    <dgm:cxn modelId="{4C40C9B2-6444-4F64-B984-B04967E9656D}" type="presParOf" srcId="{0A41397D-4829-4285-BDA1-367B0F0AF480}" destId="{3413174E-ABA2-446F-B5FC-2B9A0F0EBAC8}" srcOrd="0" destOrd="0" presId="urn:microsoft.com/office/officeart/2005/8/layout/vList3"/>
    <dgm:cxn modelId="{73FF92ED-5DEA-445F-8114-F33413FF5BC9}" type="presParOf" srcId="{3413174E-ABA2-446F-B5FC-2B9A0F0EBAC8}" destId="{4C01E7EE-30F9-4418-961C-6B3E6CD150AA}" srcOrd="0" destOrd="0" presId="urn:microsoft.com/office/officeart/2005/8/layout/vList3"/>
    <dgm:cxn modelId="{6D38232C-05C0-4D1C-AF05-0491F6EC0D79}" type="presParOf" srcId="{3413174E-ABA2-446F-B5FC-2B9A0F0EBAC8}" destId="{494EFE28-B250-42FB-8F91-F95CC59A1BE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616FC0-EB02-4015-9AD3-029F096DDC5A}" type="doc">
      <dgm:prSet loTypeId="urn:microsoft.com/office/officeart/2005/8/layout/vList3"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8636FD4C-8EE3-4B83-AAF5-501744B34C0F}" type="presOf" srcId="{784FFFE7-8676-4CCA-84C0-930144F2728D}" destId="{6D0E15D0-3E8F-4EBC-887C-31481402E928}" srcOrd="0" destOrd="0" presId="urn:microsoft.com/office/officeart/2005/8/layout/vList3"/>
    <dgm:cxn modelId="{34A7F2A8-3B4F-4C33-8249-41BD189FB8D5}" type="presOf" srcId="{DE616FC0-EB02-4015-9AD3-029F096DDC5A}" destId="{F86A8C47-C75E-4049-9C3C-8150DF4C8EB1}" srcOrd="0" destOrd="0" presId="urn:microsoft.com/office/officeart/2005/8/layout/vList3"/>
    <dgm:cxn modelId="{A8AF0F0F-D623-48F3-A550-0EB5A2B52D03}" srcId="{DE616FC0-EB02-4015-9AD3-029F096DDC5A}" destId="{784FFFE7-8676-4CCA-84C0-930144F2728D}" srcOrd="0" destOrd="0" parTransId="{126C8FAE-93F2-407E-8A49-9AD3D7EEF88C}" sibTransId="{9EB605DF-B53A-4EB2-A9C8-C8FBBDCF09F6}"/>
    <dgm:cxn modelId="{8638C2C5-4C92-47F5-BED0-8900AAA16D13}" type="presParOf" srcId="{F86A8C47-C75E-4049-9C3C-8150DF4C8EB1}" destId="{20F20330-A427-4BB2-9964-A507C0D8B2B3}" srcOrd="0" destOrd="0" presId="urn:microsoft.com/office/officeart/2005/8/layout/vList3"/>
    <dgm:cxn modelId="{0B150822-3A68-4015-AF1F-C6AE2217F4FF}" type="presParOf" srcId="{20F20330-A427-4BB2-9964-A507C0D8B2B3}" destId="{A6B65F83-8BAE-4BA2-9F5D-18B24F4AAD20}" srcOrd="0" destOrd="0" presId="urn:microsoft.com/office/officeart/2005/8/layout/vList3"/>
    <dgm:cxn modelId="{7327D62B-3757-4DE6-A2A7-CCD5B0BA2853}" type="presParOf" srcId="{20F20330-A427-4BB2-9964-A507C0D8B2B3}" destId="{6D0E15D0-3E8F-4EBC-887C-31481402E928}"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27ED9E1-3376-4306-A07D-477ED7FE4405}" type="doc">
      <dgm:prSet loTypeId="urn:microsoft.com/office/officeart/2005/8/layout/vList3"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F044E344-5E9D-450D-A21D-ADC0216168C7}" type="presOf" srcId="{627ED9E1-3376-4306-A07D-477ED7FE4405}" destId="{B0982795-5DE2-4680-A327-3D1E36B28660}" srcOrd="0" destOrd="0" presId="urn:microsoft.com/office/officeart/2005/8/layout/vList3"/>
    <dgm:cxn modelId="{82524E2A-5E3F-48C1-ACA4-0C73469059CC}" srcId="{627ED9E1-3376-4306-A07D-477ED7FE4405}" destId="{520C1605-E5B1-40A7-AD10-C17CC7C5D1C7}" srcOrd="0" destOrd="0" parTransId="{4EE28227-314C-491D-A772-CF9ACE339610}" sibTransId="{E451DF8F-0CC7-4DB4-AA17-796678E120A1}"/>
    <dgm:cxn modelId="{8BF194F2-64CD-49CD-A0AF-FBC8B3EEB657}" type="presOf" srcId="{520C1605-E5B1-40A7-AD10-C17CC7C5D1C7}" destId="{A1ADB2BC-00D3-48EF-959F-96CEBD317702}" srcOrd="0" destOrd="0" presId="urn:microsoft.com/office/officeart/2005/8/layout/vList3"/>
    <dgm:cxn modelId="{8C20A8DA-FC01-45B0-AA84-720EAA5195D6}" type="presParOf" srcId="{B0982795-5DE2-4680-A327-3D1E36B28660}" destId="{E9A37301-098A-4437-86BA-2354A232D698}" srcOrd="0" destOrd="0" presId="urn:microsoft.com/office/officeart/2005/8/layout/vList3"/>
    <dgm:cxn modelId="{97C9A633-7AE1-4492-BD33-EC3F11126B6A}" type="presParOf" srcId="{E9A37301-098A-4437-86BA-2354A232D698}" destId="{171FC938-3039-46D7-9DA7-B9231FB220D6}" srcOrd="0" destOrd="0" presId="urn:microsoft.com/office/officeart/2005/8/layout/vList3"/>
    <dgm:cxn modelId="{0E798D78-3A74-47E4-896E-AC5B86729A13}" type="presParOf" srcId="{E9A37301-098A-4437-86BA-2354A232D698}" destId="{A1ADB2BC-00D3-48EF-959F-96CEBD317702}"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5AD8D9-9A1B-4919-B18F-70AA67086FC7}" type="doc">
      <dgm:prSet loTypeId="urn:microsoft.com/office/officeart/2005/8/layout/hProcess11" loCatId="process" qsTypeId="urn:microsoft.com/office/officeart/2005/8/quickstyle/simple1" qsCatId="simple" csTypeId="urn:microsoft.com/office/officeart/2005/8/colors/accent5_4" csCatId="accent5" phldr="1"/>
      <dgm:spPr/>
    </dgm:pt>
    <dgm:pt modelId="{3CCCBFF5-AE89-45A2-8424-280BE8EA29A3}">
      <dgm:prSet phldrT="[Texte]" custT="1"/>
      <dgm:spPr/>
      <dgm:t>
        <a:bodyPr/>
        <a:lstStyle/>
        <a:p>
          <a:r>
            <a:rPr lang="fr-FR" sz="1600" b="0" dirty="0" smtClean="0">
              <a:latin typeface="+mn-lt"/>
              <a:cs typeface="Times New Roman" panose="02020603050405020304" pitchFamily="18" charset="0"/>
            </a:rPr>
            <a:t>Réaliser, intégrer, puis livrer des solutions informatiques</a:t>
          </a:r>
          <a:endParaRPr lang="fr-FR" sz="1600" b="0" dirty="0">
            <a:latin typeface="+mn-lt"/>
            <a:cs typeface="Times New Roman" panose="02020603050405020304" pitchFamily="18" charset="0"/>
          </a:endParaRPr>
        </a:p>
      </dgm:t>
    </dgm:pt>
    <dgm:pt modelId="{AA8789E7-A1FC-4A0C-8FC0-115F395094DD}" type="parTrans" cxnId="{42D3C44C-E6E2-4C91-BA09-538D74A3F605}">
      <dgm:prSet/>
      <dgm:spPr/>
      <dgm:t>
        <a:bodyPr/>
        <a:lstStyle/>
        <a:p>
          <a:endParaRPr lang="fr-FR"/>
        </a:p>
      </dgm:t>
    </dgm:pt>
    <dgm:pt modelId="{AD30109E-ABD4-4D50-8216-BFC23F3ED156}" type="sibTrans" cxnId="{42D3C44C-E6E2-4C91-BA09-538D74A3F605}">
      <dgm:prSet/>
      <dgm:spPr/>
      <dgm:t>
        <a:bodyPr/>
        <a:lstStyle/>
        <a:p>
          <a:endParaRPr lang="fr-FR"/>
        </a:p>
      </dgm:t>
    </dgm:pt>
    <dgm:pt modelId="{537471FF-6375-44FC-9789-553A6B464F05}">
      <dgm:prSet phldrT="[Texte]" custT="1"/>
      <dgm:spPr/>
      <dgm:t>
        <a:bodyPr/>
        <a:lstStyle/>
        <a:p>
          <a:r>
            <a:rPr lang="fr-FR" sz="1600" dirty="0" smtClean="0">
              <a:latin typeface="+mn-lt"/>
              <a:cs typeface="Times New Roman" panose="02020603050405020304" pitchFamily="18" charset="0"/>
            </a:rPr>
            <a:t>Garantir l’application rigoureuse de la structure logique des données de l’institution</a:t>
          </a:r>
          <a:endParaRPr lang="fr-FR" sz="1800" dirty="0">
            <a:latin typeface="+mn-lt"/>
          </a:endParaRPr>
        </a:p>
      </dgm:t>
    </dgm:pt>
    <dgm:pt modelId="{4AF6C76B-0A52-45B1-BF3E-71F46D0D072D}" type="parTrans" cxnId="{D2A35DAD-A997-4801-A318-23AAA20509AC}">
      <dgm:prSet/>
      <dgm:spPr/>
      <dgm:t>
        <a:bodyPr/>
        <a:lstStyle/>
        <a:p>
          <a:endParaRPr lang="fr-FR"/>
        </a:p>
      </dgm:t>
    </dgm:pt>
    <dgm:pt modelId="{93E1EF2F-31BE-43C3-AD60-1D73B28F8C11}" type="sibTrans" cxnId="{D2A35DAD-A997-4801-A318-23AAA20509AC}">
      <dgm:prSet/>
      <dgm:spPr/>
      <dgm:t>
        <a:bodyPr/>
        <a:lstStyle/>
        <a:p>
          <a:endParaRPr lang="fr-FR"/>
        </a:p>
      </dgm:t>
    </dgm:pt>
    <dgm:pt modelId="{61664132-4A1B-4071-8556-794365409A7E}">
      <dgm:prSet phldrT="[Texte]" custT="1"/>
      <dgm:spPr/>
      <dgm:t>
        <a:bodyPr/>
        <a:lstStyle/>
        <a:p>
          <a:r>
            <a:rPr lang="fr-FR" sz="1600" dirty="0" smtClean="0">
              <a:latin typeface="+mn-lt"/>
              <a:cs typeface="Times New Roman" panose="02020603050405020304" pitchFamily="18" charset="0"/>
            </a:rPr>
            <a:t>Réaliser les modifications nécessaires aux applications existantes</a:t>
          </a:r>
          <a:endParaRPr lang="fr-FR" sz="1600" dirty="0">
            <a:latin typeface="+mn-lt"/>
            <a:cs typeface="Times New Roman" panose="02020603050405020304" pitchFamily="18" charset="0"/>
          </a:endParaRPr>
        </a:p>
      </dgm:t>
    </dgm:pt>
    <dgm:pt modelId="{231EAAF7-B6E6-4DEC-8287-5CBE19158114}" type="parTrans" cxnId="{1F8AFB92-F496-4696-BD9C-6B6B579A9F28}">
      <dgm:prSet/>
      <dgm:spPr/>
      <dgm:t>
        <a:bodyPr/>
        <a:lstStyle/>
        <a:p>
          <a:endParaRPr lang="fr-FR"/>
        </a:p>
      </dgm:t>
    </dgm:pt>
    <dgm:pt modelId="{79A55871-1BDD-4391-82E1-28A9AB50AA3E}" type="sibTrans" cxnId="{1F8AFB92-F496-4696-BD9C-6B6B579A9F28}">
      <dgm:prSet/>
      <dgm:spPr/>
      <dgm:t>
        <a:bodyPr/>
        <a:lstStyle/>
        <a:p>
          <a:endParaRPr lang="fr-FR"/>
        </a:p>
      </dgm:t>
    </dgm:pt>
    <dgm:pt modelId="{955FC0BA-C2EC-43E3-A29C-62F603EE0F37}" type="pres">
      <dgm:prSet presAssocID="{8E5AD8D9-9A1B-4919-B18F-70AA67086FC7}" presName="Name0" presStyleCnt="0">
        <dgm:presLayoutVars>
          <dgm:dir/>
          <dgm:resizeHandles val="exact"/>
        </dgm:presLayoutVars>
      </dgm:prSet>
      <dgm:spPr/>
    </dgm:pt>
    <dgm:pt modelId="{73D77503-6413-43DA-936E-978FE3151B6D}" type="pres">
      <dgm:prSet presAssocID="{8E5AD8D9-9A1B-4919-B18F-70AA67086FC7}" presName="arrow" presStyleLbl="bgShp" presStyleIdx="0" presStyleCnt="1"/>
      <dgm:spPr/>
    </dgm:pt>
    <dgm:pt modelId="{C98EB076-83DE-4E80-89C4-191449FFCC00}" type="pres">
      <dgm:prSet presAssocID="{8E5AD8D9-9A1B-4919-B18F-70AA67086FC7}" presName="points" presStyleCnt="0"/>
      <dgm:spPr/>
    </dgm:pt>
    <dgm:pt modelId="{F875CF89-EC6F-4BD0-BE2F-DAE46B7A04B2}" type="pres">
      <dgm:prSet presAssocID="{3CCCBFF5-AE89-45A2-8424-280BE8EA29A3}" presName="compositeA" presStyleCnt="0"/>
      <dgm:spPr/>
    </dgm:pt>
    <dgm:pt modelId="{63101F62-24C4-476F-89A3-77CABA9DDAA4}" type="pres">
      <dgm:prSet presAssocID="{3CCCBFF5-AE89-45A2-8424-280BE8EA29A3}" presName="textA" presStyleLbl="revTx" presStyleIdx="0" presStyleCnt="3">
        <dgm:presLayoutVars>
          <dgm:bulletEnabled val="1"/>
        </dgm:presLayoutVars>
      </dgm:prSet>
      <dgm:spPr/>
      <dgm:t>
        <a:bodyPr/>
        <a:lstStyle/>
        <a:p>
          <a:endParaRPr lang="fr-FR"/>
        </a:p>
      </dgm:t>
    </dgm:pt>
    <dgm:pt modelId="{E76E6128-F9CD-4720-ABDE-CC1CED234285}" type="pres">
      <dgm:prSet presAssocID="{3CCCBFF5-AE89-45A2-8424-280BE8EA29A3}" presName="circleA" presStyleLbl="node1" presStyleIdx="0" presStyleCnt="3"/>
      <dgm:spPr/>
    </dgm:pt>
    <dgm:pt modelId="{35C606CA-9DDB-4E2F-B41D-D6C0F45D6964}" type="pres">
      <dgm:prSet presAssocID="{3CCCBFF5-AE89-45A2-8424-280BE8EA29A3}" presName="spaceA" presStyleCnt="0"/>
      <dgm:spPr/>
    </dgm:pt>
    <dgm:pt modelId="{D49DC8F3-440C-423D-8C0D-1383B39681F5}" type="pres">
      <dgm:prSet presAssocID="{AD30109E-ABD4-4D50-8216-BFC23F3ED156}" presName="space" presStyleCnt="0"/>
      <dgm:spPr/>
    </dgm:pt>
    <dgm:pt modelId="{513C3FD2-6516-4A7B-B99F-321D789B18F6}" type="pres">
      <dgm:prSet presAssocID="{537471FF-6375-44FC-9789-553A6B464F05}" presName="compositeB" presStyleCnt="0"/>
      <dgm:spPr/>
    </dgm:pt>
    <dgm:pt modelId="{A2102451-8B73-4FDD-BF3E-10F352D36AA1}" type="pres">
      <dgm:prSet presAssocID="{537471FF-6375-44FC-9789-553A6B464F05}" presName="textB" presStyleLbl="revTx" presStyleIdx="1" presStyleCnt="3">
        <dgm:presLayoutVars>
          <dgm:bulletEnabled val="1"/>
        </dgm:presLayoutVars>
      </dgm:prSet>
      <dgm:spPr/>
      <dgm:t>
        <a:bodyPr/>
        <a:lstStyle/>
        <a:p>
          <a:endParaRPr lang="fr-FR"/>
        </a:p>
      </dgm:t>
    </dgm:pt>
    <dgm:pt modelId="{9D3D7853-3BDA-425F-A466-81E7B4B624F1}" type="pres">
      <dgm:prSet presAssocID="{537471FF-6375-44FC-9789-553A6B464F05}" presName="circleB" presStyleLbl="node1" presStyleIdx="1" presStyleCnt="3"/>
      <dgm:spPr/>
    </dgm:pt>
    <dgm:pt modelId="{26814CC5-D2CD-437E-97C9-630A5222FA9B}" type="pres">
      <dgm:prSet presAssocID="{537471FF-6375-44FC-9789-553A6B464F05}" presName="spaceB" presStyleCnt="0"/>
      <dgm:spPr/>
    </dgm:pt>
    <dgm:pt modelId="{C5329D7E-B426-4242-9AFA-31E78B857B84}" type="pres">
      <dgm:prSet presAssocID="{93E1EF2F-31BE-43C3-AD60-1D73B28F8C11}" presName="space" presStyleCnt="0"/>
      <dgm:spPr/>
    </dgm:pt>
    <dgm:pt modelId="{E55A4F57-29DD-4420-8851-B57B5C978031}" type="pres">
      <dgm:prSet presAssocID="{61664132-4A1B-4071-8556-794365409A7E}" presName="compositeA" presStyleCnt="0"/>
      <dgm:spPr/>
    </dgm:pt>
    <dgm:pt modelId="{0EFB6BB3-CFBF-46C1-A895-62BE08252663}" type="pres">
      <dgm:prSet presAssocID="{61664132-4A1B-4071-8556-794365409A7E}" presName="textA" presStyleLbl="revTx" presStyleIdx="2" presStyleCnt="3">
        <dgm:presLayoutVars>
          <dgm:bulletEnabled val="1"/>
        </dgm:presLayoutVars>
      </dgm:prSet>
      <dgm:spPr/>
      <dgm:t>
        <a:bodyPr/>
        <a:lstStyle/>
        <a:p>
          <a:endParaRPr lang="fr-FR"/>
        </a:p>
      </dgm:t>
    </dgm:pt>
    <dgm:pt modelId="{750F6E2D-3701-4932-8C31-AB219E2B4552}" type="pres">
      <dgm:prSet presAssocID="{61664132-4A1B-4071-8556-794365409A7E}" presName="circleA" presStyleLbl="node1" presStyleIdx="2" presStyleCnt="3"/>
      <dgm:spPr/>
    </dgm:pt>
    <dgm:pt modelId="{7474B62E-EB14-43DD-A481-478840742F11}" type="pres">
      <dgm:prSet presAssocID="{61664132-4A1B-4071-8556-794365409A7E}" presName="spaceA" presStyleCnt="0"/>
      <dgm:spPr/>
    </dgm:pt>
  </dgm:ptLst>
  <dgm:cxnLst>
    <dgm:cxn modelId="{42D3C44C-E6E2-4C91-BA09-538D74A3F605}" srcId="{8E5AD8D9-9A1B-4919-B18F-70AA67086FC7}" destId="{3CCCBFF5-AE89-45A2-8424-280BE8EA29A3}" srcOrd="0" destOrd="0" parTransId="{AA8789E7-A1FC-4A0C-8FC0-115F395094DD}" sibTransId="{AD30109E-ABD4-4D50-8216-BFC23F3ED156}"/>
    <dgm:cxn modelId="{464E38C1-8700-49B1-B40C-4C32D30F87D8}" type="presOf" srcId="{3CCCBFF5-AE89-45A2-8424-280BE8EA29A3}" destId="{63101F62-24C4-476F-89A3-77CABA9DDAA4}" srcOrd="0" destOrd="0" presId="urn:microsoft.com/office/officeart/2005/8/layout/hProcess11"/>
    <dgm:cxn modelId="{30E06E10-D6A4-4CF4-AA0A-0E9911DE9FAE}" type="presOf" srcId="{8E5AD8D9-9A1B-4919-B18F-70AA67086FC7}" destId="{955FC0BA-C2EC-43E3-A29C-62F603EE0F37}" srcOrd="0" destOrd="0" presId="urn:microsoft.com/office/officeart/2005/8/layout/hProcess11"/>
    <dgm:cxn modelId="{060D30C8-2D0A-4E0E-8AF8-B665F99D3AAA}" type="presOf" srcId="{537471FF-6375-44FC-9789-553A6B464F05}" destId="{A2102451-8B73-4FDD-BF3E-10F352D36AA1}" srcOrd="0" destOrd="0" presId="urn:microsoft.com/office/officeart/2005/8/layout/hProcess11"/>
    <dgm:cxn modelId="{0DE7BCB7-9F89-418B-967C-27C5A6F3EEA5}" type="presOf" srcId="{61664132-4A1B-4071-8556-794365409A7E}" destId="{0EFB6BB3-CFBF-46C1-A895-62BE08252663}" srcOrd="0" destOrd="0" presId="urn:microsoft.com/office/officeart/2005/8/layout/hProcess11"/>
    <dgm:cxn modelId="{1F8AFB92-F496-4696-BD9C-6B6B579A9F28}" srcId="{8E5AD8D9-9A1B-4919-B18F-70AA67086FC7}" destId="{61664132-4A1B-4071-8556-794365409A7E}" srcOrd="2" destOrd="0" parTransId="{231EAAF7-B6E6-4DEC-8287-5CBE19158114}" sibTransId="{79A55871-1BDD-4391-82E1-28A9AB50AA3E}"/>
    <dgm:cxn modelId="{D2A35DAD-A997-4801-A318-23AAA20509AC}" srcId="{8E5AD8D9-9A1B-4919-B18F-70AA67086FC7}" destId="{537471FF-6375-44FC-9789-553A6B464F05}" srcOrd="1" destOrd="0" parTransId="{4AF6C76B-0A52-45B1-BF3E-71F46D0D072D}" sibTransId="{93E1EF2F-31BE-43C3-AD60-1D73B28F8C11}"/>
    <dgm:cxn modelId="{64FD41F4-A197-480C-AEDB-4F98584E93EF}" type="presParOf" srcId="{955FC0BA-C2EC-43E3-A29C-62F603EE0F37}" destId="{73D77503-6413-43DA-936E-978FE3151B6D}" srcOrd="0" destOrd="0" presId="urn:microsoft.com/office/officeart/2005/8/layout/hProcess11"/>
    <dgm:cxn modelId="{A2A78D5C-E4B5-42D0-BDCE-AA914D0AA343}" type="presParOf" srcId="{955FC0BA-C2EC-43E3-A29C-62F603EE0F37}" destId="{C98EB076-83DE-4E80-89C4-191449FFCC00}" srcOrd="1" destOrd="0" presId="urn:microsoft.com/office/officeart/2005/8/layout/hProcess11"/>
    <dgm:cxn modelId="{62741C46-BDC3-4736-9D04-0FB0887C548F}" type="presParOf" srcId="{C98EB076-83DE-4E80-89C4-191449FFCC00}" destId="{F875CF89-EC6F-4BD0-BE2F-DAE46B7A04B2}" srcOrd="0" destOrd="0" presId="urn:microsoft.com/office/officeart/2005/8/layout/hProcess11"/>
    <dgm:cxn modelId="{A88AEB21-ECB2-4911-B0C4-B845987D1149}" type="presParOf" srcId="{F875CF89-EC6F-4BD0-BE2F-DAE46B7A04B2}" destId="{63101F62-24C4-476F-89A3-77CABA9DDAA4}" srcOrd="0" destOrd="0" presId="urn:microsoft.com/office/officeart/2005/8/layout/hProcess11"/>
    <dgm:cxn modelId="{BB5C862A-412B-4CDE-AC2E-326C37B67D83}" type="presParOf" srcId="{F875CF89-EC6F-4BD0-BE2F-DAE46B7A04B2}" destId="{E76E6128-F9CD-4720-ABDE-CC1CED234285}" srcOrd="1" destOrd="0" presId="urn:microsoft.com/office/officeart/2005/8/layout/hProcess11"/>
    <dgm:cxn modelId="{9005301F-6625-4FDF-BEEE-CDE82CDC2589}" type="presParOf" srcId="{F875CF89-EC6F-4BD0-BE2F-DAE46B7A04B2}" destId="{35C606CA-9DDB-4E2F-B41D-D6C0F45D6964}" srcOrd="2" destOrd="0" presId="urn:microsoft.com/office/officeart/2005/8/layout/hProcess11"/>
    <dgm:cxn modelId="{3DDB521E-13C2-4286-BFFA-9740901A2360}" type="presParOf" srcId="{C98EB076-83DE-4E80-89C4-191449FFCC00}" destId="{D49DC8F3-440C-423D-8C0D-1383B39681F5}" srcOrd="1" destOrd="0" presId="urn:microsoft.com/office/officeart/2005/8/layout/hProcess11"/>
    <dgm:cxn modelId="{D564C832-F8B2-45DF-A01F-E54E094D1398}" type="presParOf" srcId="{C98EB076-83DE-4E80-89C4-191449FFCC00}" destId="{513C3FD2-6516-4A7B-B99F-321D789B18F6}" srcOrd="2" destOrd="0" presId="urn:microsoft.com/office/officeart/2005/8/layout/hProcess11"/>
    <dgm:cxn modelId="{5A78008E-3B8A-480A-B2FA-02364829BBCD}" type="presParOf" srcId="{513C3FD2-6516-4A7B-B99F-321D789B18F6}" destId="{A2102451-8B73-4FDD-BF3E-10F352D36AA1}" srcOrd="0" destOrd="0" presId="urn:microsoft.com/office/officeart/2005/8/layout/hProcess11"/>
    <dgm:cxn modelId="{8B65460D-886D-4706-976D-02759F5484BE}" type="presParOf" srcId="{513C3FD2-6516-4A7B-B99F-321D789B18F6}" destId="{9D3D7853-3BDA-425F-A466-81E7B4B624F1}" srcOrd="1" destOrd="0" presId="urn:microsoft.com/office/officeart/2005/8/layout/hProcess11"/>
    <dgm:cxn modelId="{6663C338-37BD-4C7C-BC55-01DFBCA66A59}" type="presParOf" srcId="{513C3FD2-6516-4A7B-B99F-321D789B18F6}" destId="{26814CC5-D2CD-437E-97C9-630A5222FA9B}" srcOrd="2" destOrd="0" presId="urn:microsoft.com/office/officeart/2005/8/layout/hProcess11"/>
    <dgm:cxn modelId="{151322FB-4A90-421D-BDB2-E21B16CC5AE7}" type="presParOf" srcId="{C98EB076-83DE-4E80-89C4-191449FFCC00}" destId="{C5329D7E-B426-4242-9AFA-31E78B857B84}" srcOrd="3" destOrd="0" presId="urn:microsoft.com/office/officeart/2005/8/layout/hProcess11"/>
    <dgm:cxn modelId="{377C49E0-D226-4F40-A902-3C3914688232}" type="presParOf" srcId="{C98EB076-83DE-4E80-89C4-191449FFCC00}" destId="{E55A4F57-29DD-4420-8851-B57B5C978031}" srcOrd="4" destOrd="0" presId="urn:microsoft.com/office/officeart/2005/8/layout/hProcess11"/>
    <dgm:cxn modelId="{23309B32-8BD1-46DB-ACB6-F58D193B229A}" type="presParOf" srcId="{E55A4F57-29DD-4420-8851-B57B5C978031}" destId="{0EFB6BB3-CFBF-46C1-A895-62BE08252663}" srcOrd="0" destOrd="0" presId="urn:microsoft.com/office/officeart/2005/8/layout/hProcess11"/>
    <dgm:cxn modelId="{340DBAE7-B5F5-4814-AF82-7357E5BFF75C}" type="presParOf" srcId="{E55A4F57-29DD-4420-8851-B57B5C978031}" destId="{750F6E2D-3701-4932-8C31-AB219E2B4552}" srcOrd="1" destOrd="0" presId="urn:microsoft.com/office/officeart/2005/8/layout/hProcess11"/>
    <dgm:cxn modelId="{13DC3ACD-8AB1-4B3E-96F6-F5386D1B2F1C}" type="presParOf" srcId="{E55A4F57-29DD-4420-8851-B57B5C978031}" destId="{7474B62E-EB14-43DD-A481-478840742F11}"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292C7C37-3C33-4C4D-B6F6-B35FE1069B5D}" type="doc">
      <dgm:prSet loTypeId="urn:microsoft.com/office/officeart/2005/8/layout/vList3"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D83E1184-99AE-4546-A502-D5E552687FD0}" type="presOf" srcId="{A647DE2A-1491-4F61-A3A7-2D97529433AA}" destId="{7C9B7F5E-F3C0-4447-8089-48CC92100D85}" srcOrd="0" destOrd="0" presId="urn:microsoft.com/office/officeart/2005/8/layout/vList3"/>
    <dgm:cxn modelId="{4BEA5E39-AE35-485F-B962-94689784FA72}" type="presOf" srcId="{292C7C37-3C33-4C4D-B6F6-B35FE1069B5D}" destId="{616A117A-F5F8-4D85-932A-C4FD03AE6BD4}" srcOrd="0" destOrd="0" presId="urn:microsoft.com/office/officeart/2005/8/layout/vList3"/>
    <dgm:cxn modelId="{8D3389EC-4FF1-454A-B00C-79644FBECEAC}" srcId="{292C7C37-3C33-4C4D-B6F6-B35FE1069B5D}" destId="{A647DE2A-1491-4F61-A3A7-2D97529433AA}" srcOrd="0" destOrd="0" parTransId="{E4BE9193-168B-401E-A36E-D37BC2E376B2}" sibTransId="{1245563B-70FB-4527-BFC5-1811DD3503CD}"/>
    <dgm:cxn modelId="{F2D28A41-3044-4743-B7C9-294B88FA3219}" type="presParOf" srcId="{616A117A-F5F8-4D85-932A-C4FD03AE6BD4}" destId="{DD15791C-0D97-4E07-8FEF-69BC45B405BE}" srcOrd="0" destOrd="0" presId="urn:microsoft.com/office/officeart/2005/8/layout/vList3"/>
    <dgm:cxn modelId="{CF9D97F1-0980-4344-AA55-6947DB40203F}" type="presParOf" srcId="{DD15791C-0D97-4E07-8FEF-69BC45B405BE}" destId="{BDA1EE2F-FB31-46B8-AAA1-ACE4EF878EC7}" srcOrd="0" destOrd="0" presId="urn:microsoft.com/office/officeart/2005/8/layout/vList3"/>
    <dgm:cxn modelId="{58B4665C-EA79-4E92-A928-45CCF67D01C2}" type="presParOf" srcId="{DD15791C-0D97-4E07-8FEF-69BC45B405BE}" destId="{7C9B7F5E-F3C0-4447-8089-48CC92100D85}" srcOrd="1" destOrd="0" presId="urn:microsoft.com/office/officeart/2005/8/layout/vList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84D332F-BDCB-4B7F-B652-CCA5A44CB710}" type="doc">
      <dgm:prSet loTypeId="urn:microsoft.com/office/officeart/2005/8/layout/vList3"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2D12909D-A4A8-425F-B53E-FD83B1C56091}" type="presOf" srcId="{A84D332F-BDCB-4B7F-B652-CCA5A44CB710}" destId="{F006BAAE-329C-4265-9C8A-673F5F20985B}" srcOrd="0" destOrd="0" presId="urn:microsoft.com/office/officeart/2005/8/layout/vList3"/>
    <dgm:cxn modelId="{89C4E000-06F9-467F-B605-6E5F003D5891}" type="presOf" srcId="{FF522927-72BE-4C67-8E7D-D390480241C7}" destId="{92FE43AB-E0AA-4DC4-8239-936CED87B553}" srcOrd="0" destOrd="0" presId="urn:microsoft.com/office/officeart/2005/8/layout/vList3"/>
    <dgm:cxn modelId="{3D2E9EF6-9BDE-4B1A-9C16-97E44B7E9212}" type="presParOf" srcId="{F006BAAE-329C-4265-9C8A-673F5F20985B}" destId="{8522BA1D-DFF7-487A-A2EB-720213DBC035}" srcOrd="0" destOrd="0" presId="urn:microsoft.com/office/officeart/2005/8/layout/vList3"/>
    <dgm:cxn modelId="{0476CCBE-FAAA-4744-BF94-595B49420F49}" type="presParOf" srcId="{8522BA1D-DFF7-487A-A2EB-720213DBC035}" destId="{9E9F5761-B976-4064-89D2-FB81D83932D2}" srcOrd="0" destOrd="0" presId="urn:microsoft.com/office/officeart/2005/8/layout/vList3"/>
    <dgm:cxn modelId="{12D707DA-CDC2-44CB-99E2-3B0C37A153C8}" type="presParOf" srcId="{8522BA1D-DFF7-487A-A2EB-720213DBC035}" destId="{92FE43AB-E0AA-4DC4-8239-936CED87B553}" srcOrd="1" destOrd="0" presId="urn:microsoft.com/office/officeart/2005/8/layout/vList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9DF6566-6354-4207-B150-610CC767165D}" type="doc">
      <dgm:prSet loTypeId="urn:microsoft.com/office/officeart/2005/8/layout/vList3"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282BBFA7-4923-47B2-8E7E-4F8330604C42}" type="presOf" srcId="{78CBEC21-43E6-46C5-BAE5-36198F7D95ED}" destId="{AF278C20-6D34-4A5F-BB89-BC3EA131FD56}" srcOrd="0" destOrd="0" presId="urn:microsoft.com/office/officeart/2005/8/layout/vList3"/>
    <dgm:cxn modelId="{61658748-31E8-41BF-A0D4-64B6FA340726}" srcId="{69DF6566-6354-4207-B150-610CC767165D}" destId="{78CBEC21-43E6-46C5-BAE5-36198F7D95ED}" srcOrd="0" destOrd="0" parTransId="{3277AB50-9CEA-4A3F-931C-970A3FB42E00}" sibTransId="{97781D41-43C7-4B4A-A891-B01E786CDE27}"/>
    <dgm:cxn modelId="{593A6740-F76A-4339-A203-2CBB3FE0FABC}" type="presOf" srcId="{69DF6566-6354-4207-B150-610CC767165D}" destId="{855429C2-18D6-4E1B-B177-2304837FB724}" srcOrd="0" destOrd="0" presId="urn:microsoft.com/office/officeart/2005/8/layout/vList3"/>
    <dgm:cxn modelId="{A6235D0D-86DC-40FA-A1E3-9A65B10A609C}" type="presParOf" srcId="{855429C2-18D6-4E1B-B177-2304837FB724}" destId="{5544D15B-D34B-4E70-9D3E-02F9529C1364}" srcOrd="0" destOrd="0" presId="urn:microsoft.com/office/officeart/2005/8/layout/vList3"/>
    <dgm:cxn modelId="{258FC895-3766-466F-8F56-E6B9679BD3C6}" type="presParOf" srcId="{5544D15B-D34B-4E70-9D3E-02F9529C1364}" destId="{E32877A1-F81F-4773-8879-0B41CDB7509A}" srcOrd="0" destOrd="0" presId="urn:microsoft.com/office/officeart/2005/8/layout/vList3"/>
    <dgm:cxn modelId="{F469B921-358C-4B03-9DE5-588CCC94F533}" type="presParOf" srcId="{5544D15B-D34B-4E70-9D3E-02F9529C1364}" destId="{AF278C20-6D34-4A5F-BB89-BC3EA131FD56}" srcOrd="1" destOrd="0" presId="urn:microsoft.com/office/officeart/2005/8/layout/vList3"/>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8E9C8E-CBDA-4B98-99BF-64A94BEE531C}" type="doc">
      <dgm:prSet loTypeId="urn:microsoft.com/office/officeart/2005/8/layout/vList3"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err="1" smtClean="0"/>
            <a:t>Alert</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30A15FF4-2FB5-47E2-9D38-994A86801642}" type="presOf" srcId="{3F55F20E-A149-4F99-9CA4-C10951639880}" destId="{8ABC6FEF-AEEF-4F28-802E-07C6FAACE437}" srcOrd="0" destOrd="0" presId="urn:microsoft.com/office/officeart/2005/8/layout/vList3"/>
    <dgm:cxn modelId="{71CCD86F-428F-471D-B68F-21BEE5A8B663}" srcId="{668E9C8E-CBDA-4B98-99BF-64A94BEE531C}" destId="{3F55F20E-A149-4F99-9CA4-C10951639880}" srcOrd="0" destOrd="0" parTransId="{6F831FD4-5E8A-4D30-ADDA-231CF2D5063A}" sibTransId="{09DCFBFC-30C6-4385-9C5D-708540385A26}"/>
    <dgm:cxn modelId="{2126B9C7-B21F-4F44-8A04-08A486502242}" type="presOf" srcId="{668E9C8E-CBDA-4B98-99BF-64A94BEE531C}" destId="{8D0E4478-86C7-428F-9F68-723A687FA06D}" srcOrd="0" destOrd="0" presId="urn:microsoft.com/office/officeart/2005/8/layout/vList3"/>
    <dgm:cxn modelId="{824AD30E-F27B-47ED-96C2-80BC526BEBF9}" type="presParOf" srcId="{8D0E4478-86C7-428F-9F68-723A687FA06D}" destId="{D81684A3-92BD-440E-834D-C482F183AEE0}" srcOrd="0" destOrd="0" presId="urn:microsoft.com/office/officeart/2005/8/layout/vList3"/>
    <dgm:cxn modelId="{9F38A60B-AB45-4B03-962F-CD1BCD17891D}" type="presParOf" srcId="{D81684A3-92BD-440E-834D-C482F183AEE0}" destId="{A0E260BE-270F-4F64-9132-B58EF71EEED1}" srcOrd="0" destOrd="0" presId="urn:microsoft.com/office/officeart/2005/8/layout/vList3"/>
    <dgm:cxn modelId="{B2159A21-B43F-4648-A5D7-5F261BBC442F}" type="presParOf" srcId="{D81684A3-92BD-440E-834D-C482F183AEE0}" destId="{8ABC6FEF-AEEF-4F28-802E-07C6FAACE437}" srcOrd="1" destOrd="0" presId="urn:microsoft.com/office/officeart/2005/8/layout/vList3"/>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53B934F-A678-4A20-B07A-7352BEB70016}" type="doc">
      <dgm:prSet loTypeId="urn:microsoft.com/office/officeart/2005/8/layout/vList3"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F708091E-709E-4B33-9858-A6E521134C27}" type="presOf" srcId="{C53B934F-A678-4A20-B07A-7352BEB70016}" destId="{C0B86F82-C55C-4A69-9462-A9D82BBC579D}" srcOrd="0" destOrd="0" presId="urn:microsoft.com/office/officeart/2005/8/layout/vList3"/>
    <dgm:cxn modelId="{F1D6B496-887D-41DB-8042-E0A24508069C}" srcId="{C53B934F-A678-4A20-B07A-7352BEB70016}" destId="{05E122B5-6F96-4708-9CBA-317C66E4A04E}" srcOrd="0" destOrd="0" parTransId="{CDE9F87E-F968-4C3A-A22C-6AE72C95C399}" sibTransId="{06F944B9-5FC1-483D-B522-B761475D8DC8}"/>
    <dgm:cxn modelId="{0A6050A3-4963-4A7F-A9D8-03D419DBAD41}" type="presOf" srcId="{05E122B5-6F96-4708-9CBA-317C66E4A04E}" destId="{74767366-0E4C-4A02-A2A0-1F6120E2A11F}" srcOrd="0" destOrd="0" presId="urn:microsoft.com/office/officeart/2005/8/layout/vList3"/>
    <dgm:cxn modelId="{BFF3266D-E43C-4CA0-9A31-C59A45AC6EF1}" type="presParOf" srcId="{C0B86F82-C55C-4A69-9462-A9D82BBC579D}" destId="{0E4E2B05-C9F7-40A6-A447-41CAC66304A7}" srcOrd="0" destOrd="0" presId="urn:microsoft.com/office/officeart/2005/8/layout/vList3"/>
    <dgm:cxn modelId="{6D321553-045F-462A-A58F-6869BE058622}" type="presParOf" srcId="{0E4E2B05-C9F7-40A6-A447-41CAC66304A7}" destId="{5073C4D9-96A8-4404-BB0E-54E8338DA32E}" srcOrd="0" destOrd="0" presId="urn:microsoft.com/office/officeart/2005/8/layout/vList3"/>
    <dgm:cxn modelId="{89A1BEB0-2535-4106-81C0-81A5373BA772}" type="presParOf" srcId="{0E4E2B05-C9F7-40A6-A447-41CAC66304A7}" destId="{74767366-0E4C-4A02-A2A0-1F6120E2A11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490245-311D-4CB9-82B7-C7DDB6A67529}" type="doc">
      <dgm:prSet loTypeId="urn:microsoft.com/office/officeart/2005/8/layout/vList3"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6497C702-3030-43B9-A4D4-5514677EA7D3}" type="presOf" srcId="{A818941A-EF30-4B47-86E6-142AD0CC3294}" destId="{494EFE28-B250-42FB-8F91-F95CC59A1BEA}" srcOrd="0" destOrd="0" presId="urn:microsoft.com/office/officeart/2005/8/layout/vList3"/>
    <dgm:cxn modelId="{576BC88F-D03A-44E3-A874-996860380E7D}" type="presOf" srcId="{4C490245-311D-4CB9-82B7-C7DDB6A67529}" destId="{0A41397D-4829-4285-BDA1-367B0F0AF480}" srcOrd="0" destOrd="0" presId="urn:microsoft.com/office/officeart/2005/8/layout/vList3"/>
    <dgm:cxn modelId="{5B76A401-CCB5-481C-8214-CA775ABC8172}" type="presParOf" srcId="{0A41397D-4829-4285-BDA1-367B0F0AF480}" destId="{3413174E-ABA2-446F-B5FC-2B9A0F0EBAC8}" srcOrd="0" destOrd="0" presId="urn:microsoft.com/office/officeart/2005/8/layout/vList3"/>
    <dgm:cxn modelId="{6C5649CE-0376-4D3D-8757-96A042C9397E}" type="presParOf" srcId="{3413174E-ABA2-446F-B5FC-2B9A0F0EBAC8}" destId="{4C01E7EE-30F9-4418-961C-6B3E6CD150AA}" srcOrd="0" destOrd="0" presId="urn:microsoft.com/office/officeart/2005/8/layout/vList3"/>
    <dgm:cxn modelId="{344652B2-4569-46D7-ABD0-C15F21F8C9F8}" type="presParOf" srcId="{3413174E-ABA2-446F-B5FC-2B9A0F0EBAC8}" destId="{494EFE28-B250-42FB-8F91-F95CC59A1BE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E616FC0-EB02-4015-9AD3-029F096DDC5A}" type="doc">
      <dgm:prSet loTypeId="urn:microsoft.com/office/officeart/2005/8/layout/vList3" loCatId="list" qsTypeId="urn:microsoft.com/office/officeart/2005/8/quickstyle/simple3" qsCatId="simple" csTypeId="urn:microsoft.com/office/officeart/2005/8/colors/accent1_2" csCatId="accent1" phldr="1"/>
      <dgm:spPr/>
    </dgm:pt>
    <dgm:pt modelId="{784FFFE7-8676-4CCA-84C0-930144F2728D}">
      <dgm:prSet phldrT="[Texte]" custT="1"/>
      <dgm:spPr/>
      <dgm:t>
        <a:bodyPr/>
        <a:lstStyle/>
        <a:p>
          <a:r>
            <a:rPr lang="fr-FR" sz="2000" dirty="0" smtClean="0"/>
            <a:t>ODI</a:t>
          </a:r>
          <a:endParaRPr lang="fr-FR" sz="2500" dirty="0"/>
        </a:p>
      </dgm:t>
    </dgm:pt>
    <dgm:pt modelId="{126C8FAE-93F2-407E-8A49-9AD3D7EEF88C}" type="parTrans" cxnId="{A8AF0F0F-D623-48F3-A550-0EB5A2B52D03}">
      <dgm:prSet/>
      <dgm:spPr/>
      <dgm:t>
        <a:bodyPr/>
        <a:lstStyle/>
        <a:p>
          <a:endParaRPr lang="fr-FR"/>
        </a:p>
      </dgm:t>
    </dgm:pt>
    <dgm:pt modelId="{9EB605DF-B53A-4EB2-A9C8-C8FBBDCF09F6}" type="sibTrans" cxnId="{A8AF0F0F-D623-48F3-A550-0EB5A2B52D03}">
      <dgm:prSet/>
      <dgm:spPr/>
      <dgm:t>
        <a:bodyPr/>
        <a:lstStyle/>
        <a:p>
          <a:endParaRPr lang="fr-FR"/>
        </a:p>
      </dgm:t>
    </dgm:pt>
    <dgm:pt modelId="{F86A8C47-C75E-4049-9C3C-8150DF4C8EB1}" type="pres">
      <dgm:prSet presAssocID="{DE616FC0-EB02-4015-9AD3-029F096DDC5A}" presName="linearFlow" presStyleCnt="0">
        <dgm:presLayoutVars>
          <dgm:dir/>
          <dgm:resizeHandles val="exact"/>
        </dgm:presLayoutVars>
      </dgm:prSet>
      <dgm:spPr/>
    </dgm:pt>
    <dgm:pt modelId="{20F20330-A427-4BB2-9964-A507C0D8B2B3}" type="pres">
      <dgm:prSet presAssocID="{784FFFE7-8676-4CCA-84C0-930144F2728D}" presName="composite" presStyleCnt="0"/>
      <dgm:spPr/>
    </dgm:pt>
    <dgm:pt modelId="{A6B65F83-8BAE-4BA2-9F5D-18B24F4AAD20}" type="pres">
      <dgm:prSet presAssocID="{784FFFE7-8676-4CCA-84C0-930144F2728D}"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8000" r="-38000"/>
          </a:stretch>
        </a:blipFill>
      </dgm:spPr>
    </dgm:pt>
    <dgm:pt modelId="{6D0E15D0-3E8F-4EBC-887C-31481402E928}" type="pres">
      <dgm:prSet presAssocID="{784FFFE7-8676-4CCA-84C0-930144F2728D}" presName="txShp" presStyleLbl="node1" presStyleIdx="0" presStyleCnt="1">
        <dgm:presLayoutVars>
          <dgm:bulletEnabled val="1"/>
        </dgm:presLayoutVars>
      </dgm:prSet>
      <dgm:spPr/>
      <dgm:t>
        <a:bodyPr/>
        <a:lstStyle/>
        <a:p>
          <a:endParaRPr lang="fr-FR"/>
        </a:p>
      </dgm:t>
    </dgm:pt>
  </dgm:ptLst>
  <dgm:cxnLst>
    <dgm:cxn modelId="{4CE41866-557E-4338-BAB0-56BF3F5FEDE9}" type="presOf" srcId="{DE616FC0-EB02-4015-9AD3-029F096DDC5A}" destId="{F86A8C47-C75E-4049-9C3C-8150DF4C8EB1}" srcOrd="0" destOrd="0" presId="urn:microsoft.com/office/officeart/2005/8/layout/vList3"/>
    <dgm:cxn modelId="{A8AF0F0F-D623-48F3-A550-0EB5A2B52D03}" srcId="{DE616FC0-EB02-4015-9AD3-029F096DDC5A}" destId="{784FFFE7-8676-4CCA-84C0-930144F2728D}" srcOrd="0" destOrd="0" parTransId="{126C8FAE-93F2-407E-8A49-9AD3D7EEF88C}" sibTransId="{9EB605DF-B53A-4EB2-A9C8-C8FBBDCF09F6}"/>
    <dgm:cxn modelId="{EF78D162-25A0-4D28-A32E-4403162D8B13}" type="presOf" srcId="{784FFFE7-8676-4CCA-84C0-930144F2728D}" destId="{6D0E15D0-3E8F-4EBC-887C-31481402E928}" srcOrd="0" destOrd="0" presId="urn:microsoft.com/office/officeart/2005/8/layout/vList3"/>
    <dgm:cxn modelId="{325EBDBB-9E14-440A-87F9-9C9393FF4DA0}" type="presParOf" srcId="{F86A8C47-C75E-4049-9C3C-8150DF4C8EB1}" destId="{20F20330-A427-4BB2-9964-A507C0D8B2B3}" srcOrd="0" destOrd="0" presId="urn:microsoft.com/office/officeart/2005/8/layout/vList3"/>
    <dgm:cxn modelId="{3A936AA9-9D41-424F-A844-5A8034A8ACEB}" type="presParOf" srcId="{20F20330-A427-4BB2-9964-A507C0D8B2B3}" destId="{A6B65F83-8BAE-4BA2-9F5D-18B24F4AAD20}" srcOrd="0" destOrd="0" presId="urn:microsoft.com/office/officeart/2005/8/layout/vList3"/>
    <dgm:cxn modelId="{46D58EF8-3400-4476-92EB-8B3E3A875E74}" type="presParOf" srcId="{20F20330-A427-4BB2-9964-A507C0D8B2B3}" destId="{6D0E15D0-3E8F-4EBC-887C-31481402E928}"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27ED9E1-3376-4306-A07D-477ED7FE4405}" type="doc">
      <dgm:prSet loTypeId="urn:microsoft.com/office/officeart/2005/8/layout/vList3" loCatId="list" qsTypeId="urn:microsoft.com/office/officeart/2005/8/quickstyle/simple3" qsCatId="simple" csTypeId="urn:microsoft.com/office/officeart/2005/8/colors/accent1_2" csCatId="accent1" phldr="1"/>
      <dgm:spPr/>
    </dgm:pt>
    <dgm:pt modelId="{520C1605-E5B1-40A7-AD10-C17CC7C5D1C7}">
      <dgm:prSet phldrT="[Texte]" custT="1"/>
      <dgm:spPr/>
      <dgm:t>
        <a:bodyPr/>
        <a:lstStyle/>
        <a:p>
          <a:r>
            <a:rPr lang="fr-FR" sz="1800" b="0" dirty="0" smtClean="0"/>
            <a:t>Administration BI</a:t>
          </a:r>
          <a:endParaRPr lang="fr-FR" sz="1800" b="0" dirty="0"/>
        </a:p>
      </dgm:t>
    </dgm:pt>
    <dgm:pt modelId="{4EE28227-314C-491D-A772-CF9ACE339610}" type="parTrans" cxnId="{82524E2A-5E3F-48C1-ACA4-0C73469059CC}">
      <dgm:prSet/>
      <dgm:spPr/>
      <dgm:t>
        <a:bodyPr/>
        <a:lstStyle/>
        <a:p>
          <a:endParaRPr lang="fr-FR"/>
        </a:p>
      </dgm:t>
    </dgm:pt>
    <dgm:pt modelId="{E451DF8F-0CC7-4DB4-AA17-796678E120A1}" type="sibTrans" cxnId="{82524E2A-5E3F-48C1-ACA4-0C73469059CC}">
      <dgm:prSet/>
      <dgm:spPr/>
      <dgm:t>
        <a:bodyPr/>
        <a:lstStyle/>
        <a:p>
          <a:endParaRPr lang="fr-FR"/>
        </a:p>
      </dgm:t>
    </dgm:pt>
    <dgm:pt modelId="{B0982795-5DE2-4680-A327-3D1E36B28660}" type="pres">
      <dgm:prSet presAssocID="{627ED9E1-3376-4306-A07D-477ED7FE4405}" presName="linearFlow" presStyleCnt="0">
        <dgm:presLayoutVars>
          <dgm:dir/>
          <dgm:resizeHandles val="exact"/>
        </dgm:presLayoutVars>
      </dgm:prSet>
      <dgm:spPr/>
    </dgm:pt>
    <dgm:pt modelId="{E9A37301-098A-4437-86BA-2354A232D698}" type="pres">
      <dgm:prSet presAssocID="{520C1605-E5B1-40A7-AD10-C17CC7C5D1C7}" presName="composite" presStyleCnt="0"/>
      <dgm:spPr/>
    </dgm:pt>
    <dgm:pt modelId="{171FC938-3039-46D7-9DA7-B9231FB220D6}" type="pres">
      <dgm:prSet presAssocID="{520C1605-E5B1-40A7-AD10-C17CC7C5D1C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A1ADB2BC-00D3-48EF-959F-96CEBD317702}" type="pres">
      <dgm:prSet presAssocID="{520C1605-E5B1-40A7-AD10-C17CC7C5D1C7}" presName="txShp" presStyleLbl="node1" presStyleIdx="0" presStyleCnt="1" custScaleX="127129">
        <dgm:presLayoutVars>
          <dgm:bulletEnabled val="1"/>
        </dgm:presLayoutVars>
      </dgm:prSet>
      <dgm:spPr/>
      <dgm:t>
        <a:bodyPr/>
        <a:lstStyle/>
        <a:p>
          <a:endParaRPr lang="fr-FR"/>
        </a:p>
      </dgm:t>
    </dgm:pt>
  </dgm:ptLst>
  <dgm:cxnLst>
    <dgm:cxn modelId="{0302CAA1-8677-4496-8DD4-8DD097B918BC}" type="presOf" srcId="{627ED9E1-3376-4306-A07D-477ED7FE4405}" destId="{B0982795-5DE2-4680-A327-3D1E36B28660}" srcOrd="0" destOrd="0" presId="urn:microsoft.com/office/officeart/2005/8/layout/vList3"/>
    <dgm:cxn modelId="{82524E2A-5E3F-48C1-ACA4-0C73469059CC}" srcId="{627ED9E1-3376-4306-A07D-477ED7FE4405}" destId="{520C1605-E5B1-40A7-AD10-C17CC7C5D1C7}" srcOrd="0" destOrd="0" parTransId="{4EE28227-314C-491D-A772-CF9ACE339610}" sibTransId="{E451DF8F-0CC7-4DB4-AA17-796678E120A1}"/>
    <dgm:cxn modelId="{71D41488-F275-41C0-96D0-33B292978D40}" type="presOf" srcId="{520C1605-E5B1-40A7-AD10-C17CC7C5D1C7}" destId="{A1ADB2BC-00D3-48EF-959F-96CEBD317702}" srcOrd="0" destOrd="0" presId="urn:microsoft.com/office/officeart/2005/8/layout/vList3"/>
    <dgm:cxn modelId="{42A2E0C0-DD84-427C-A24B-74D0C3B12D83}" type="presParOf" srcId="{B0982795-5DE2-4680-A327-3D1E36B28660}" destId="{E9A37301-098A-4437-86BA-2354A232D698}" srcOrd="0" destOrd="0" presId="urn:microsoft.com/office/officeart/2005/8/layout/vList3"/>
    <dgm:cxn modelId="{9751C7D2-DB33-427C-BDBC-14746B21AB95}" type="presParOf" srcId="{E9A37301-098A-4437-86BA-2354A232D698}" destId="{171FC938-3039-46D7-9DA7-B9231FB220D6}" srcOrd="0" destOrd="0" presId="urn:microsoft.com/office/officeart/2005/8/layout/vList3"/>
    <dgm:cxn modelId="{1D89EAF4-4EA5-41A8-9F46-48B90A7F3E44}" type="presParOf" srcId="{E9A37301-098A-4437-86BA-2354A232D698}" destId="{A1ADB2BC-00D3-48EF-959F-96CEBD317702}"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92C7C37-3C33-4C4D-B6F6-B35FE1069B5D}" type="doc">
      <dgm:prSet loTypeId="urn:microsoft.com/office/officeart/2005/8/layout/vList3" loCatId="list" qsTypeId="urn:microsoft.com/office/officeart/2005/8/quickstyle/simple3" qsCatId="simple" csTypeId="urn:microsoft.com/office/officeart/2005/8/colors/accent1_2" csCatId="accent1" phldr="1"/>
      <dgm:spPr/>
    </dgm:pt>
    <dgm:pt modelId="{A647DE2A-1491-4F61-A3A7-2D97529433AA}">
      <dgm:prSet phldrT="[Texte]" custT="1"/>
      <dgm:spPr/>
      <dgm:t>
        <a:bodyPr/>
        <a:lstStyle/>
        <a:p>
          <a:r>
            <a:rPr lang="fr-FR" sz="2000" dirty="0" smtClean="0"/>
            <a:t>OBI</a:t>
          </a:r>
          <a:endParaRPr lang="fr-FR" sz="3500" dirty="0"/>
        </a:p>
      </dgm:t>
    </dgm:pt>
    <dgm:pt modelId="{E4BE9193-168B-401E-A36E-D37BC2E376B2}" type="parTrans" cxnId="{8D3389EC-4FF1-454A-B00C-79644FBECEAC}">
      <dgm:prSet/>
      <dgm:spPr/>
      <dgm:t>
        <a:bodyPr/>
        <a:lstStyle/>
        <a:p>
          <a:endParaRPr lang="fr-FR"/>
        </a:p>
      </dgm:t>
    </dgm:pt>
    <dgm:pt modelId="{1245563B-70FB-4527-BFC5-1811DD3503CD}" type="sibTrans" cxnId="{8D3389EC-4FF1-454A-B00C-79644FBECEAC}">
      <dgm:prSet/>
      <dgm:spPr/>
      <dgm:t>
        <a:bodyPr/>
        <a:lstStyle/>
        <a:p>
          <a:endParaRPr lang="fr-FR"/>
        </a:p>
      </dgm:t>
    </dgm:pt>
    <dgm:pt modelId="{616A117A-F5F8-4D85-932A-C4FD03AE6BD4}" type="pres">
      <dgm:prSet presAssocID="{292C7C37-3C33-4C4D-B6F6-B35FE1069B5D}" presName="linearFlow" presStyleCnt="0">
        <dgm:presLayoutVars>
          <dgm:dir/>
          <dgm:resizeHandles val="exact"/>
        </dgm:presLayoutVars>
      </dgm:prSet>
      <dgm:spPr/>
    </dgm:pt>
    <dgm:pt modelId="{DD15791C-0D97-4E07-8FEF-69BC45B405BE}" type="pres">
      <dgm:prSet presAssocID="{A647DE2A-1491-4F61-A3A7-2D97529433AA}" presName="composite" presStyleCnt="0"/>
      <dgm:spPr/>
    </dgm:pt>
    <dgm:pt modelId="{BDA1EE2F-FB31-46B8-AAA1-ACE4EF878EC7}" type="pres">
      <dgm:prSet presAssocID="{A647DE2A-1491-4F61-A3A7-2D97529433AA}"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7C9B7F5E-F3C0-4447-8089-48CC92100D85}" type="pres">
      <dgm:prSet presAssocID="{A647DE2A-1491-4F61-A3A7-2D97529433AA}" presName="txShp" presStyleLbl="node1" presStyleIdx="0" presStyleCnt="1">
        <dgm:presLayoutVars>
          <dgm:bulletEnabled val="1"/>
        </dgm:presLayoutVars>
      </dgm:prSet>
      <dgm:spPr/>
      <dgm:t>
        <a:bodyPr/>
        <a:lstStyle/>
        <a:p>
          <a:endParaRPr lang="fr-FR"/>
        </a:p>
      </dgm:t>
    </dgm:pt>
  </dgm:ptLst>
  <dgm:cxnLst>
    <dgm:cxn modelId="{8D3389EC-4FF1-454A-B00C-79644FBECEAC}" srcId="{292C7C37-3C33-4C4D-B6F6-B35FE1069B5D}" destId="{A647DE2A-1491-4F61-A3A7-2D97529433AA}" srcOrd="0" destOrd="0" parTransId="{E4BE9193-168B-401E-A36E-D37BC2E376B2}" sibTransId="{1245563B-70FB-4527-BFC5-1811DD3503CD}"/>
    <dgm:cxn modelId="{7E396296-60E1-4E6C-8D5B-A9EF242D863F}" type="presOf" srcId="{292C7C37-3C33-4C4D-B6F6-B35FE1069B5D}" destId="{616A117A-F5F8-4D85-932A-C4FD03AE6BD4}" srcOrd="0" destOrd="0" presId="urn:microsoft.com/office/officeart/2005/8/layout/vList3"/>
    <dgm:cxn modelId="{4931EF61-7BA0-4595-A98B-A0798BA4EC2E}" type="presOf" srcId="{A647DE2A-1491-4F61-A3A7-2D97529433AA}" destId="{7C9B7F5E-F3C0-4447-8089-48CC92100D85}" srcOrd="0" destOrd="0" presId="urn:microsoft.com/office/officeart/2005/8/layout/vList3"/>
    <dgm:cxn modelId="{79BB0E00-0BD7-4622-BEDC-ED585BF4484F}" type="presParOf" srcId="{616A117A-F5F8-4D85-932A-C4FD03AE6BD4}" destId="{DD15791C-0D97-4E07-8FEF-69BC45B405BE}" srcOrd="0" destOrd="0" presId="urn:microsoft.com/office/officeart/2005/8/layout/vList3"/>
    <dgm:cxn modelId="{E2B5B513-54AC-4AF8-A9F1-E37D0E67E0C6}" type="presParOf" srcId="{DD15791C-0D97-4E07-8FEF-69BC45B405BE}" destId="{BDA1EE2F-FB31-46B8-AAA1-ACE4EF878EC7}" srcOrd="0" destOrd="0" presId="urn:microsoft.com/office/officeart/2005/8/layout/vList3"/>
    <dgm:cxn modelId="{BBF0DCE8-F6F7-459D-B5ED-1CA680638BEE}" type="presParOf" srcId="{DD15791C-0D97-4E07-8FEF-69BC45B405BE}" destId="{7C9B7F5E-F3C0-4447-8089-48CC92100D85}" srcOrd="1" destOrd="0" presId="urn:microsoft.com/office/officeart/2005/8/layout/vList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84D332F-BDCB-4B7F-B652-CCA5A44CB710}" type="doc">
      <dgm:prSet loTypeId="urn:microsoft.com/office/officeart/2005/8/layout/vList3" loCatId="list" qsTypeId="urn:microsoft.com/office/officeart/2005/8/quickstyle/simple3" qsCatId="simple" csTypeId="urn:microsoft.com/office/officeart/2005/8/colors/accent1_2" csCatId="accent1" phldr="1"/>
      <dgm:spPr/>
    </dgm:pt>
    <dgm:pt modelId="{FF522927-72BE-4C67-8E7D-D390480241C7}">
      <dgm:prSet phldrT="[Texte]" custT="1"/>
      <dgm:spPr/>
      <dgm:t>
        <a:bodyPr/>
        <a:lstStyle/>
        <a:p>
          <a:r>
            <a:rPr lang="fr-FR" sz="1600" dirty="0" smtClean="0"/>
            <a:t>Base de données source</a:t>
          </a:r>
          <a:endParaRPr lang="fr-FR" sz="1600" dirty="0"/>
        </a:p>
      </dgm:t>
    </dgm:pt>
    <dgm:pt modelId="{E6CFD764-43ED-4E39-B72F-6F8ED3711024}" type="parTrans" cxnId="{D880E81E-61D7-47BB-9D8B-1B9241C132F9}">
      <dgm:prSet/>
      <dgm:spPr/>
      <dgm:t>
        <a:bodyPr/>
        <a:lstStyle/>
        <a:p>
          <a:endParaRPr lang="fr-FR"/>
        </a:p>
      </dgm:t>
    </dgm:pt>
    <dgm:pt modelId="{EC232D34-41EC-4DE8-BDC6-EB25BD286F1F}" type="sibTrans" cxnId="{D880E81E-61D7-47BB-9D8B-1B9241C132F9}">
      <dgm:prSet/>
      <dgm:spPr/>
      <dgm:t>
        <a:bodyPr/>
        <a:lstStyle/>
        <a:p>
          <a:endParaRPr lang="fr-FR"/>
        </a:p>
      </dgm:t>
    </dgm:pt>
    <dgm:pt modelId="{F006BAAE-329C-4265-9C8A-673F5F20985B}" type="pres">
      <dgm:prSet presAssocID="{A84D332F-BDCB-4B7F-B652-CCA5A44CB710}" presName="linearFlow" presStyleCnt="0">
        <dgm:presLayoutVars>
          <dgm:dir/>
          <dgm:resizeHandles val="exact"/>
        </dgm:presLayoutVars>
      </dgm:prSet>
      <dgm:spPr/>
    </dgm:pt>
    <dgm:pt modelId="{8522BA1D-DFF7-487A-A2EB-720213DBC035}" type="pres">
      <dgm:prSet presAssocID="{FF522927-72BE-4C67-8E7D-D390480241C7}" presName="composite" presStyleCnt="0"/>
      <dgm:spPr/>
    </dgm:pt>
    <dgm:pt modelId="{9E9F5761-B976-4064-89D2-FB81D83932D2}" type="pres">
      <dgm:prSet presAssocID="{FF522927-72BE-4C67-8E7D-D390480241C7}"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2FE43AB-E0AA-4DC4-8239-936CED87B553}" type="pres">
      <dgm:prSet presAssocID="{FF522927-72BE-4C67-8E7D-D390480241C7}" presName="txShp" presStyleLbl="node1" presStyleIdx="0" presStyleCnt="1">
        <dgm:presLayoutVars>
          <dgm:bulletEnabled val="1"/>
        </dgm:presLayoutVars>
      </dgm:prSet>
      <dgm:spPr/>
      <dgm:t>
        <a:bodyPr/>
        <a:lstStyle/>
        <a:p>
          <a:endParaRPr lang="fr-FR"/>
        </a:p>
      </dgm:t>
    </dgm:pt>
  </dgm:ptLst>
  <dgm:cxnLst>
    <dgm:cxn modelId="{D880E81E-61D7-47BB-9D8B-1B9241C132F9}" srcId="{A84D332F-BDCB-4B7F-B652-CCA5A44CB710}" destId="{FF522927-72BE-4C67-8E7D-D390480241C7}" srcOrd="0" destOrd="0" parTransId="{E6CFD764-43ED-4E39-B72F-6F8ED3711024}" sibTransId="{EC232D34-41EC-4DE8-BDC6-EB25BD286F1F}"/>
    <dgm:cxn modelId="{8441D84B-A8D3-4C67-9C3B-ABBFEB72B2E0}" type="presOf" srcId="{FF522927-72BE-4C67-8E7D-D390480241C7}" destId="{92FE43AB-E0AA-4DC4-8239-936CED87B553}" srcOrd="0" destOrd="0" presId="urn:microsoft.com/office/officeart/2005/8/layout/vList3"/>
    <dgm:cxn modelId="{0B35B1DF-2524-4E61-921E-39536CCB180C}" type="presOf" srcId="{A84D332F-BDCB-4B7F-B652-CCA5A44CB710}" destId="{F006BAAE-329C-4265-9C8A-673F5F20985B}" srcOrd="0" destOrd="0" presId="urn:microsoft.com/office/officeart/2005/8/layout/vList3"/>
    <dgm:cxn modelId="{E449F81B-082C-44CB-8A36-06373AFBAD7D}" type="presParOf" srcId="{F006BAAE-329C-4265-9C8A-673F5F20985B}" destId="{8522BA1D-DFF7-487A-A2EB-720213DBC035}" srcOrd="0" destOrd="0" presId="urn:microsoft.com/office/officeart/2005/8/layout/vList3"/>
    <dgm:cxn modelId="{0C4F3747-5A49-426D-96E5-A4A45F6F644D}" type="presParOf" srcId="{8522BA1D-DFF7-487A-A2EB-720213DBC035}" destId="{9E9F5761-B976-4064-89D2-FB81D83932D2}" srcOrd="0" destOrd="0" presId="urn:microsoft.com/office/officeart/2005/8/layout/vList3"/>
    <dgm:cxn modelId="{34582B00-F61A-4E1B-A1B4-364DA324322B}" type="presParOf" srcId="{8522BA1D-DFF7-487A-A2EB-720213DBC035}" destId="{92FE43AB-E0AA-4DC4-8239-936CED87B553}" srcOrd="1" destOrd="0" presId="urn:microsoft.com/office/officeart/2005/8/layout/vList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2E75FA-BD0A-4070-A1FA-4A16E5A742AD}" type="doc">
      <dgm:prSet loTypeId="urn:microsoft.com/office/officeart/2005/8/layout/orgChart1" loCatId="hierarchy" qsTypeId="urn:microsoft.com/office/officeart/2005/8/quickstyle/3d4" qsCatId="3D" csTypeId="urn:microsoft.com/office/officeart/2005/8/colors/accent0_2" csCatId="mainScheme" phldr="1"/>
      <dgm:spPr/>
      <dgm:t>
        <a:bodyPr/>
        <a:lstStyle/>
        <a:p>
          <a:endParaRPr lang="fr-FR"/>
        </a:p>
      </dgm:t>
    </dgm:pt>
    <dgm:pt modelId="{F315E942-EBFF-40EC-8E91-BB5B33FC5AFF}">
      <dgm:prSet phldrT="[Texte]"/>
      <dgm:spPr/>
      <dgm:t>
        <a:bodyPr/>
        <a:lstStyle/>
        <a:p>
          <a:r>
            <a:rPr lang="fr-FR" dirty="0" smtClean="0">
              <a:solidFill>
                <a:schemeClr val="tx1"/>
              </a:solidFill>
            </a:rPr>
            <a:t>Division</a:t>
          </a:r>
          <a:r>
            <a:rPr lang="fr-FR" baseline="0" dirty="0" smtClean="0">
              <a:solidFill>
                <a:schemeClr val="tx1"/>
              </a:solidFill>
            </a:rPr>
            <a:t> Etude et Développement</a:t>
          </a:r>
          <a:endParaRPr lang="fr-FR" dirty="0">
            <a:solidFill>
              <a:schemeClr val="tx1"/>
            </a:solidFill>
          </a:endParaRPr>
        </a:p>
      </dgm:t>
    </dgm:pt>
    <dgm:pt modelId="{62F00244-E00C-4EB0-9DE2-A959DCDF3E4C}" type="parTrans" cxnId="{1D31254D-34D8-456C-9C9B-F9C95100B7B6}">
      <dgm:prSet/>
      <dgm:spPr/>
      <dgm:t>
        <a:bodyPr/>
        <a:lstStyle/>
        <a:p>
          <a:endParaRPr lang="fr-FR">
            <a:solidFill>
              <a:schemeClr val="tx1"/>
            </a:solidFill>
          </a:endParaRPr>
        </a:p>
      </dgm:t>
    </dgm:pt>
    <dgm:pt modelId="{23CFAE4A-A1E9-4418-AA7C-F4053A5D384D}" type="sibTrans" cxnId="{1D31254D-34D8-456C-9C9B-F9C95100B7B6}">
      <dgm:prSet/>
      <dgm:spPr/>
      <dgm:t>
        <a:bodyPr/>
        <a:lstStyle/>
        <a:p>
          <a:endParaRPr lang="fr-FR">
            <a:solidFill>
              <a:schemeClr val="tx1"/>
            </a:solidFill>
          </a:endParaRPr>
        </a:p>
      </dgm:t>
    </dgm:pt>
    <dgm:pt modelId="{552E3A6B-077F-4852-A335-3ADC4BAA9D40}" type="asst">
      <dgm:prSet phldrT="[Texte]"/>
      <dgm:spPr/>
      <dgm:t>
        <a:bodyPr/>
        <a:lstStyle/>
        <a:p>
          <a:r>
            <a:rPr lang="fr-FR" dirty="0" smtClean="0">
              <a:solidFill>
                <a:schemeClr val="tx1"/>
              </a:solidFill>
            </a:rPr>
            <a:t>Département</a:t>
          </a:r>
          <a:r>
            <a:rPr lang="fr-FR" baseline="0" dirty="0" smtClean="0">
              <a:solidFill>
                <a:schemeClr val="tx1"/>
              </a:solidFill>
            </a:rPr>
            <a:t> objets communs et veille technologique</a:t>
          </a:r>
          <a:endParaRPr lang="fr-FR" dirty="0">
            <a:solidFill>
              <a:schemeClr val="tx1"/>
            </a:solidFill>
          </a:endParaRPr>
        </a:p>
      </dgm:t>
    </dgm:pt>
    <dgm:pt modelId="{A892B9C0-D85D-4AC2-A8EC-20FFCAC95F5C}" type="parTrans" cxnId="{110D1BA0-76C4-4CC7-ABFF-23F27293F0AD}">
      <dgm:prSet/>
      <dgm:spPr/>
      <dgm:t>
        <a:bodyPr/>
        <a:lstStyle/>
        <a:p>
          <a:endParaRPr lang="fr-FR">
            <a:solidFill>
              <a:schemeClr val="tx1"/>
            </a:solidFill>
          </a:endParaRPr>
        </a:p>
      </dgm:t>
    </dgm:pt>
    <dgm:pt modelId="{304D49DD-5AB0-496B-988F-31374EFF0AFC}" type="sibTrans" cxnId="{110D1BA0-76C4-4CC7-ABFF-23F27293F0AD}">
      <dgm:prSet/>
      <dgm:spPr/>
      <dgm:t>
        <a:bodyPr/>
        <a:lstStyle/>
        <a:p>
          <a:endParaRPr lang="fr-FR">
            <a:solidFill>
              <a:schemeClr val="tx1"/>
            </a:solidFill>
          </a:endParaRPr>
        </a:p>
      </dgm:t>
    </dgm:pt>
    <dgm:pt modelId="{F403281C-B995-461C-8BDC-C5CBB3FD01F5}">
      <dgm:prSet phldrT="[Texte]"/>
      <dgm:spPr>
        <a:solidFill>
          <a:schemeClr val="bg1"/>
        </a:solidFill>
      </dgm:spPr>
      <dgm:t>
        <a:bodyPr/>
        <a:lstStyle/>
        <a:p>
          <a:r>
            <a:rPr lang="fr-FR" dirty="0" smtClean="0">
              <a:solidFill>
                <a:schemeClr val="tx1"/>
              </a:solidFill>
            </a:rPr>
            <a:t>Direction</a:t>
          </a:r>
          <a:r>
            <a:rPr lang="fr-FR" baseline="0" dirty="0" smtClean="0">
              <a:solidFill>
                <a:schemeClr val="tx1"/>
              </a:solidFill>
            </a:rPr>
            <a:t> Domaine Finance</a:t>
          </a:r>
          <a:endParaRPr lang="fr-FR" dirty="0">
            <a:solidFill>
              <a:schemeClr val="tx1"/>
            </a:solidFill>
          </a:endParaRPr>
        </a:p>
      </dgm:t>
    </dgm:pt>
    <dgm:pt modelId="{293FDE8A-6927-4394-AB0E-D7A0DD051AC8}" type="parTrans" cxnId="{39033E36-3815-4DF9-B9DC-6C77BD634A04}">
      <dgm:prSet/>
      <dgm:spPr/>
      <dgm:t>
        <a:bodyPr/>
        <a:lstStyle/>
        <a:p>
          <a:endParaRPr lang="fr-FR">
            <a:solidFill>
              <a:schemeClr val="tx1"/>
            </a:solidFill>
          </a:endParaRPr>
        </a:p>
      </dgm:t>
    </dgm:pt>
    <dgm:pt modelId="{D95EA7A9-DD61-4511-B961-9DD935706623}" type="sibTrans" cxnId="{39033E36-3815-4DF9-B9DC-6C77BD634A04}">
      <dgm:prSet/>
      <dgm:spPr/>
      <dgm:t>
        <a:bodyPr/>
        <a:lstStyle/>
        <a:p>
          <a:endParaRPr lang="fr-FR">
            <a:solidFill>
              <a:schemeClr val="tx1"/>
            </a:solidFill>
          </a:endParaRPr>
        </a:p>
      </dgm:t>
    </dgm:pt>
    <dgm:pt modelId="{8CB9764E-4B0D-4ABD-BA40-C2A19E117A7E}">
      <dgm:prSet phldrT="[Texte]"/>
      <dgm:spPr>
        <a:solidFill>
          <a:schemeClr val="tx2">
            <a:lumMod val="60000"/>
            <a:lumOff val="40000"/>
          </a:schemeClr>
        </a:solidFill>
      </dgm:spPr>
      <dgm:t>
        <a:bodyPr/>
        <a:lstStyle/>
        <a:p>
          <a:r>
            <a:rPr lang="fr-FR" dirty="0" smtClean="0">
              <a:solidFill>
                <a:schemeClr val="tx1"/>
              </a:solidFill>
            </a:rPr>
            <a:t>Domaine</a:t>
          </a:r>
          <a:r>
            <a:rPr lang="fr-FR" baseline="0" dirty="0" smtClean="0">
              <a:solidFill>
                <a:schemeClr val="tx1"/>
              </a:solidFill>
            </a:rPr>
            <a:t> Comptabilité et Finance</a:t>
          </a:r>
          <a:endParaRPr lang="fr-FR" dirty="0">
            <a:solidFill>
              <a:schemeClr val="tx1"/>
            </a:solidFill>
          </a:endParaRPr>
        </a:p>
      </dgm:t>
    </dgm:pt>
    <dgm:pt modelId="{9206EF4A-A9FE-4F02-8898-F8CC10A69BB0}" type="sibTrans" cxnId="{FA2A87CB-C699-484C-BAAB-809E180CC300}">
      <dgm:prSet/>
      <dgm:spPr/>
      <dgm:t>
        <a:bodyPr/>
        <a:lstStyle/>
        <a:p>
          <a:endParaRPr lang="fr-FR">
            <a:solidFill>
              <a:schemeClr val="tx1"/>
            </a:solidFill>
          </a:endParaRPr>
        </a:p>
      </dgm:t>
    </dgm:pt>
    <dgm:pt modelId="{185DA4E1-EBE6-4E39-B8B0-CD993AC3EDC2}" type="parTrans" cxnId="{FA2A87CB-C699-484C-BAAB-809E180CC300}">
      <dgm:prSet/>
      <dgm:spPr/>
      <dgm:t>
        <a:bodyPr/>
        <a:lstStyle/>
        <a:p>
          <a:endParaRPr lang="fr-FR">
            <a:solidFill>
              <a:schemeClr val="tx1"/>
            </a:solidFill>
          </a:endParaRPr>
        </a:p>
      </dgm:t>
    </dgm:pt>
    <dgm:pt modelId="{1738DB6C-A9F2-430F-B94D-DA7242C0B5C6}">
      <dgm:prSet phldrT="[Texte]"/>
      <dgm:spPr/>
      <dgm:t>
        <a:bodyPr/>
        <a:lstStyle/>
        <a:p>
          <a:r>
            <a:rPr lang="fr-FR" dirty="0" smtClean="0">
              <a:solidFill>
                <a:schemeClr val="tx1"/>
              </a:solidFill>
            </a:rPr>
            <a:t>Domaine Activité du Marché</a:t>
          </a:r>
          <a:endParaRPr lang="fr-FR" dirty="0">
            <a:solidFill>
              <a:schemeClr val="tx1"/>
            </a:solidFill>
          </a:endParaRPr>
        </a:p>
      </dgm:t>
    </dgm:pt>
    <dgm:pt modelId="{3A9BDE22-51A9-48C2-BC68-B783E3BC4DB6}" type="sibTrans" cxnId="{E6E10707-8F5F-46E5-84EF-1E3CD8EFC7FF}">
      <dgm:prSet/>
      <dgm:spPr/>
      <dgm:t>
        <a:bodyPr/>
        <a:lstStyle/>
        <a:p>
          <a:endParaRPr lang="fr-FR">
            <a:solidFill>
              <a:schemeClr val="tx1"/>
            </a:solidFill>
          </a:endParaRPr>
        </a:p>
      </dgm:t>
    </dgm:pt>
    <dgm:pt modelId="{72ACDBB8-D0DF-4312-808C-FE780AA3A0A2}" type="parTrans" cxnId="{E6E10707-8F5F-46E5-84EF-1E3CD8EFC7FF}">
      <dgm:prSet/>
      <dgm:spPr/>
      <dgm:t>
        <a:bodyPr/>
        <a:lstStyle/>
        <a:p>
          <a:endParaRPr lang="fr-FR">
            <a:solidFill>
              <a:schemeClr val="tx1"/>
            </a:solidFill>
          </a:endParaRPr>
        </a:p>
      </dgm:t>
    </dgm:pt>
    <dgm:pt modelId="{BA99A56F-38E3-4309-B846-9B8D29A712BD}">
      <dgm:prSet phldrT="[Texte]"/>
      <dgm:spPr/>
      <dgm:t>
        <a:bodyPr/>
        <a:lstStyle/>
        <a:p>
          <a:r>
            <a:rPr lang="fr-FR" dirty="0" smtClean="0">
              <a:solidFill>
                <a:schemeClr val="tx1"/>
              </a:solidFill>
            </a:rPr>
            <a:t>Domaine</a:t>
          </a:r>
          <a:r>
            <a:rPr lang="fr-FR" baseline="0" dirty="0" smtClean="0">
              <a:solidFill>
                <a:schemeClr val="tx1"/>
              </a:solidFill>
            </a:rPr>
            <a:t> Moyens de Paiement</a:t>
          </a:r>
          <a:endParaRPr lang="fr-FR" dirty="0">
            <a:solidFill>
              <a:schemeClr val="tx1"/>
            </a:solidFill>
          </a:endParaRPr>
        </a:p>
      </dgm:t>
    </dgm:pt>
    <dgm:pt modelId="{3E12F680-40AC-47A6-B170-891EA4A22B5C}" type="parTrans" cxnId="{F5671643-459D-4D79-87DD-267C14FBB008}">
      <dgm:prSet/>
      <dgm:spPr/>
      <dgm:t>
        <a:bodyPr/>
        <a:lstStyle/>
        <a:p>
          <a:endParaRPr lang="fr-FR">
            <a:solidFill>
              <a:schemeClr val="tx1"/>
            </a:solidFill>
          </a:endParaRPr>
        </a:p>
      </dgm:t>
    </dgm:pt>
    <dgm:pt modelId="{1253DA27-DC06-496E-92B8-693E56A4AA40}" type="sibTrans" cxnId="{F5671643-459D-4D79-87DD-267C14FBB008}">
      <dgm:prSet/>
      <dgm:spPr/>
      <dgm:t>
        <a:bodyPr/>
        <a:lstStyle/>
        <a:p>
          <a:endParaRPr lang="fr-FR">
            <a:solidFill>
              <a:schemeClr val="tx1"/>
            </a:solidFill>
          </a:endParaRPr>
        </a:p>
      </dgm:t>
    </dgm:pt>
    <dgm:pt modelId="{CD4FA607-99FF-425D-A862-625865160766}">
      <dgm:prSet phldrT="[Texte]"/>
      <dgm:spPr/>
      <dgm:t>
        <a:bodyPr/>
        <a:lstStyle/>
        <a:p>
          <a:r>
            <a:rPr lang="fr-FR" dirty="0" smtClean="0">
              <a:solidFill>
                <a:schemeClr val="tx1"/>
              </a:solidFill>
            </a:rPr>
            <a:t>Domaine Solution Front Office</a:t>
          </a:r>
          <a:endParaRPr lang="fr-FR" dirty="0">
            <a:solidFill>
              <a:schemeClr val="tx1"/>
            </a:solidFill>
          </a:endParaRPr>
        </a:p>
      </dgm:t>
    </dgm:pt>
    <dgm:pt modelId="{2CDC17ED-0834-4BF4-B9DF-BA27FC1DB04A}" type="parTrans" cxnId="{33CB2D47-4D36-4BF8-BB8F-3A0F9A4B1F77}">
      <dgm:prSet/>
      <dgm:spPr/>
      <dgm:t>
        <a:bodyPr/>
        <a:lstStyle/>
        <a:p>
          <a:endParaRPr lang="fr-FR">
            <a:solidFill>
              <a:schemeClr val="tx1"/>
            </a:solidFill>
          </a:endParaRPr>
        </a:p>
      </dgm:t>
    </dgm:pt>
    <dgm:pt modelId="{EB3873DA-14B3-4465-8489-2716169289C3}" type="sibTrans" cxnId="{33CB2D47-4D36-4BF8-BB8F-3A0F9A4B1F77}">
      <dgm:prSet/>
      <dgm:spPr/>
      <dgm:t>
        <a:bodyPr/>
        <a:lstStyle/>
        <a:p>
          <a:endParaRPr lang="fr-FR">
            <a:solidFill>
              <a:schemeClr val="tx1"/>
            </a:solidFill>
          </a:endParaRPr>
        </a:p>
      </dgm:t>
    </dgm:pt>
    <dgm:pt modelId="{B9BFF1CF-F898-4E8D-B3BB-BD844B19779B}">
      <dgm:prSet phldrT="[Texte]"/>
      <dgm:spPr>
        <a:solidFill>
          <a:schemeClr val="bg1"/>
        </a:solidFill>
      </dgm:spPr>
      <dgm:t>
        <a:bodyPr/>
        <a:lstStyle/>
        <a:p>
          <a:r>
            <a:rPr lang="fr-FR" dirty="0" smtClean="0">
              <a:solidFill>
                <a:schemeClr val="tx1"/>
              </a:solidFill>
            </a:rPr>
            <a:t>Direction</a:t>
          </a:r>
          <a:r>
            <a:rPr lang="fr-FR" baseline="0" dirty="0" smtClean="0">
              <a:solidFill>
                <a:schemeClr val="tx1"/>
              </a:solidFill>
            </a:rPr>
            <a:t> Domaine Produits</a:t>
          </a:r>
          <a:endParaRPr lang="fr-FR" dirty="0">
            <a:solidFill>
              <a:schemeClr val="tx1"/>
            </a:solidFill>
          </a:endParaRPr>
        </a:p>
      </dgm:t>
    </dgm:pt>
    <dgm:pt modelId="{1A87EADB-D9D5-464A-8FAB-363971626C24}" type="sibTrans" cxnId="{A6AE0AB2-3D68-4D04-8634-FE2C61BC3D76}">
      <dgm:prSet/>
      <dgm:spPr/>
      <dgm:t>
        <a:bodyPr/>
        <a:lstStyle/>
        <a:p>
          <a:endParaRPr lang="fr-FR">
            <a:solidFill>
              <a:schemeClr val="tx1"/>
            </a:solidFill>
          </a:endParaRPr>
        </a:p>
      </dgm:t>
    </dgm:pt>
    <dgm:pt modelId="{4428B021-F091-44B2-ACF3-C4692EF3E907}" type="parTrans" cxnId="{A6AE0AB2-3D68-4D04-8634-FE2C61BC3D76}">
      <dgm:prSet/>
      <dgm:spPr/>
      <dgm:t>
        <a:bodyPr/>
        <a:lstStyle/>
        <a:p>
          <a:endParaRPr lang="fr-FR">
            <a:solidFill>
              <a:schemeClr val="tx1"/>
            </a:solidFill>
          </a:endParaRPr>
        </a:p>
      </dgm:t>
    </dgm:pt>
    <dgm:pt modelId="{95151926-1C78-4036-90AE-A02CE52C5FC6}">
      <dgm:prSet phldrT="[Texte]"/>
      <dgm:spPr/>
      <dgm:t>
        <a:bodyPr/>
        <a:lstStyle/>
        <a:p>
          <a:r>
            <a:rPr lang="fr-FR" dirty="0" smtClean="0">
              <a:solidFill>
                <a:schemeClr val="tx1"/>
              </a:solidFill>
            </a:rPr>
            <a:t>Domaine</a:t>
          </a:r>
          <a:r>
            <a:rPr lang="fr-FR" baseline="0" dirty="0" smtClean="0">
              <a:solidFill>
                <a:schemeClr val="tx1"/>
              </a:solidFill>
            </a:rPr>
            <a:t> Engagement</a:t>
          </a:r>
          <a:endParaRPr lang="fr-FR" dirty="0">
            <a:solidFill>
              <a:schemeClr val="tx1"/>
            </a:solidFill>
          </a:endParaRPr>
        </a:p>
      </dgm:t>
    </dgm:pt>
    <dgm:pt modelId="{D08002C5-9602-45EE-B0C3-BCE943ACE86E}" type="sibTrans" cxnId="{17CADE29-FF30-4FE2-947B-7E14849B1700}">
      <dgm:prSet/>
      <dgm:spPr/>
      <dgm:t>
        <a:bodyPr/>
        <a:lstStyle/>
        <a:p>
          <a:endParaRPr lang="fr-FR">
            <a:solidFill>
              <a:schemeClr val="tx1"/>
            </a:solidFill>
          </a:endParaRPr>
        </a:p>
      </dgm:t>
    </dgm:pt>
    <dgm:pt modelId="{22D67507-8E24-4BE6-B60D-C622C85B4B6C}" type="parTrans" cxnId="{17CADE29-FF30-4FE2-947B-7E14849B1700}">
      <dgm:prSet/>
      <dgm:spPr/>
      <dgm:t>
        <a:bodyPr/>
        <a:lstStyle/>
        <a:p>
          <a:endParaRPr lang="fr-FR">
            <a:solidFill>
              <a:schemeClr val="tx1"/>
            </a:solidFill>
          </a:endParaRPr>
        </a:p>
      </dgm:t>
    </dgm:pt>
    <dgm:pt modelId="{7D4E7ECE-0491-4B4A-8D18-0EC4E6E0E5FD}">
      <dgm:prSet phldrT="[Texte]"/>
      <dgm:spPr>
        <a:solidFill>
          <a:schemeClr val="bg1"/>
        </a:solidFill>
      </dgm:spPr>
      <dgm:t>
        <a:bodyPr/>
        <a:lstStyle/>
        <a:p>
          <a:r>
            <a:rPr lang="fr-FR" dirty="0" smtClean="0">
              <a:solidFill>
                <a:schemeClr val="tx1"/>
              </a:solidFill>
            </a:rPr>
            <a:t>Direction</a:t>
          </a:r>
          <a:r>
            <a:rPr lang="fr-FR" baseline="0" dirty="0" smtClean="0">
              <a:solidFill>
                <a:schemeClr val="tx1"/>
              </a:solidFill>
            </a:rPr>
            <a:t> Domaine Décisionnel</a:t>
          </a:r>
          <a:endParaRPr lang="fr-FR" dirty="0">
            <a:solidFill>
              <a:schemeClr val="tx1"/>
            </a:solidFill>
          </a:endParaRPr>
        </a:p>
      </dgm:t>
    </dgm:pt>
    <dgm:pt modelId="{279598AE-BA80-4120-891E-93A0DBD66677}" type="parTrans" cxnId="{835A1C78-6FBF-4E93-87A2-F036A2381B9E}">
      <dgm:prSet/>
      <dgm:spPr/>
      <dgm:t>
        <a:bodyPr/>
        <a:lstStyle/>
        <a:p>
          <a:endParaRPr lang="fr-FR">
            <a:solidFill>
              <a:schemeClr val="tx1"/>
            </a:solidFill>
          </a:endParaRPr>
        </a:p>
      </dgm:t>
    </dgm:pt>
    <dgm:pt modelId="{23204150-8FD7-48C9-9E4F-7278487F355C}" type="sibTrans" cxnId="{835A1C78-6FBF-4E93-87A2-F036A2381B9E}">
      <dgm:prSet/>
      <dgm:spPr/>
      <dgm:t>
        <a:bodyPr/>
        <a:lstStyle/>
        <a:p>
          <a:endParaRPr lang="fr-FR">
            <a:solidFill>
              <a:schemeClr val="tx1"/>
            </a:solidFill>
          </a:endParaRPr>
        </a:p>
      </dgm:t>
    </dgm:pt>
    <dgm:pt modelId="{C021143D-66F5-46B5-8413-2D7ECF327EB0}">
      <dgm:prSet phldrT="[Texte]"/>
      <dgm:spPr>
        <a:solidFill>
          <a:schemeClr val="bg1"/>
        </a:solidFill>
      </dgm:spPr>
      <dgm:t>
        <a:bodyPr/>
        <a:lstStyle/>
        <a:p>
          <a:r>
            <a:rPr lang="fr-FR" dirty="0" smtClean="0">
              <a:solidFill>
                <a:schemeClr val="tx1"/>
              </a:solidFill>
            </a:rPr>
            <a:t>Direction</a:t>
          </a:r>
          <a:r>
            <a:rPr lang="fr-FR" baseline="0" dirty="0" smtClean="0">
              <a:solidFill>
                <a:schemeClr val="tx1"/>
              </a:solidFill>
            </a:rPr>
            <a:t> Planification et Gestion de Ressources</a:t>
          </a:r>
          <a:endParaRPr lang="fr-FR" dirty="0">
            <a:solidFill>
              <a:schemeClr val="tx1"/>
            </a:solidFill>
          </a:endParaRPr>
        </a:p>
      </dgm:t>
    </dgm:pt>
    <dgm:pt modelId="{37554346-3BA6-42F6-A886-66B99BB2A018}" type="parTrans" cxnId="{8BF3B1DD-F293-4262-BD9F-6C368232E6A7}">
      <dgm:prSet/>
      <dgm:spPr/>
      <dgm:t>
        <a:bodyPr/>
        <a:lstStyle/>
        <a:p>
          <a:endParaRPr lang="fr-FR">
            <a:solidFill>
              <a:schemeClr val="tx1"/>
            </a:solidFill>
          </a:endParaRPr>
        </a:p>
      </dgm:t>
    </dgm:pt>
    <dgm:pt modelId="{55B43307-0716-4747-A504-8FC0B34EA608}" type="sibTrans" cxnId="{8BF3B1DD-F293-4262-BD9F-6C368232E6A7}">
      <dgm:prSet/>
      <dgm:spPr/>
      <dgm:t>
        <a:bodyPr/>
        <a:lstStyle/>
        <a:p>
          <a:endParaRPr lang="fr-FR">
            <a:solidFill>
              <a:schemeClr val="tx1"/>
            </a:solidFill>
          </a:endParaRPr>
        </a:p>
      </dgm:t>
    </dgm:pt>
    <dgm:pt modelId="{331B26DB-DAB4-4396-8C49-89A7BEB1FB42}">
      <dgm:prSet phldrT="[Texte]"/>
      <dgm:spPr/>
      <dgm:t>
        <a:bodyPr/>
        <a:lstStyle/>
        <a:p>
          <a:r>
            <a:rPr lang="fr-FR" dirty="0" smtClean="0">
              <a:solidFill>
                <a:schemeClr val="tx1"/>
              </a:solidFill>
            </a:rPr>
            <a:t>Planification</a:t>
          </a:r>
          <a:r>
            <a:rPr lang="fr-FR" baseline="0" dirty="0" smtClean="0">
              <a:solidFill>
                <a:schemeClr val="tx1"/>
              </a:solidFill>
            </a:rPr>
            <a:t> et Gestion de Ressources</a:t>
          </a:r>
          <a:endParaRPr lang="fr-FR" dirty="0">
            <a:solidFill>
              <a:schemeClr val="tx1"/>
            </a:solidFill>
          </a:endParaRPr>
        </a:p>
      </dgm:t>
    </dgm:pt>
    <dgm:pt modelId="{CF2DD5B1-BC37-4F81-994B-5329706BB367}" type="parTrans" cxnId="{33A0B236-C8C0-4B00-9DDB-B0D76FFF170E}">
      <dgm:prSet/>
      <dgm:spPr/>
      <dgm:t>
        <a:bodyPr/>
        <a:lstStyle/>
        <a:p>
          <a:endParaRPr lang="fr-FR">
            <a:solidFill>
              <a:schemeClr val="tx1"/>
            </a:solidFill>
          </a:endParaRPr>
        </a:p>
      </dgm:t>
    </dgm:pt>
    <dgm:pt modelId="{BB2F9FAD-096E-4B6D-92EF-558DCE576ED5}" type="sibTrans" cxnId="{33A0B236-C8C0-4B00-9DDB-B0D76FFF170E}">
      <dgm:prSet/>
      <dgm:spPr/>
      <dgm:t>
        <a:bodyPr/>
        <a:lstStyle/>
        <a:p>
          <a:endParaRPr lang="fr-FR">
            <a:solidFill>
              <a:schemeClr val="tx1"/>
            </a:solidFill>
          </a:endParaRPr>
        </a:p>
      </dgm:t>
    </dgm:pt>
    <dgm:pt modelId="{CD7612E2-0D5E-4D91-9F8F-176189BF1F52}">
      <dgm:prSet phldrT="[Texte]"/>
      <dgm:spPr/>
      <dgm:t>
        <a:bodyPr/>
        <a:lstStyle/>
        <a:p>
          <a:r>
            <a:rPr lang="fr-FR" dirty="0" smtClean="0">
              <a:solidFill>
                <a:schemeClr val="tx1"/>
              </a:solidFill>
            </a:rPr>
            <a:t>Domaine</a:t>
          </a:r>
          <a:r>
            <a:rPr lang="fr-FR" baseline="0" dirty="0" smtClean="0">
              <a:solidFill>
                <a:schemeClr val="tx1"/>
              </a:solidFill>
            </a:rPr>
            <a:t> Risque de Middleware et fonction support</a:t>
          </a:r>
          <a:endParaRPr lang="fr-FR" dirty="0">
            <a:solidFill>
              <a:schemeClr val="tx1"/>
            </a:solidFill>
          </a:endParaRPr>
        </a:p>
      </dgm:t>
    </dgm:pt>
    <dgm:pt modelId="{6D8073DE-A322-479B-928B-28348AFD2F33}" type="parTrans" cxnId="{4E29B003-A573-4EE8-A072-B7AE0FCFC82E}">
      <dgm:prSet/>
      <dgm:spPr/>
      <dgm:t>
        <a:bodyPr/>
        <a:lstStyle/>
        <a:p>
          <a:endParaRPr lang="fr-FR">
            <a:solidFill>
              <a:schemeClr val="tx1"/>
            </a:solidFill>
          </a:endParaRPr>
        </a:p>
      </dgm:t>
    </dgm:pt>
    <dgm:pt modelId="{8054C02E-635F-40BF-9391-AFB10608EFC4}" type="sibTrans" cxnId="{4E29B003-A573-4EE8-A072-B7AE0FCFC82E}">
      <dgm:prSet/>
      <dgm:spPr/>
      <dgm:t>
        <a:bodyPr/>
        <a:lstStyle/>
        <a:p>
          <a:endParaRPr lang="fr-FR">
            <a:solidFill>
              <a:schemeClr val="tx1"/>
            </a:solidFill>
          </a:endParaRPr>
        </a:p>
      </dgm:t>
    </dgm:pt>
    <dgm:pt modelId="{F1CB4D06-E6DA-4425-86FC-96DBEC35690F}">
      <dgm:prSet phldrT="[Texte]"/>
      <dgm:spPr/>
      <dgm:t>
        <a:bodyPr/>
        <a:lstStyle/>
        <a:p>
          <a:r>
            <a:rPr lang="fr-FR" dirty="0" smtClean="0">
              <a:solidFill>
                <a:schemeClr val="tx1"/>
              </a:solidFill>
            </a:rPr>
            <a:t>Planification et control de gestion</a:t>
          </a:r>
          <a:endParaRPr lang="fr-FR" dirty="0">
            <a:solidFill>
              <a:schemeClr val="tx1"/>
            </a:solidFill>
          </a:endParaRPr>
        </a:p>
      </dgm:t>
    </dgm:pt>
    <dgm:pt modelId="{39840614-671A-4D86-B8DD-49EEC0859039}" type="parTrans" cxnId="{269867E5-AF99-4189-BD81-4AC7BBF32207}">
      <dgm:prSet/>
      <dgm:spPr/>
      <dgm:t>
        <a:bodyPr/>
        <a:lstStyle/>
        <a:p>
          <a:endParaRPr lang="fr-FR">
            <a:solidFill>
              <a:schemeClr val="tx1"/>
            </a:solidFill>
          </a:endParaRPr>
        </a:p>
      </dgm:t>
    </dgm:pt>
    <dgm:pt modelId="{8BF7A815-FE88-4AF9-A0C8-ACCD99512166}" type="sibTrans" cxnId="{269867E5-AF99-4189-BD81-4AC7BBF32207}">
      <dgm:prSet/>
      <dgm:spPr/>
      <dgm:t>
        <a:bodyPr/>
        <a:lstStyle/>
        <a:p>
          <a:endParaRPr lang="fr-FR">
            <a:solidFill>
              <a:schemeClr val="tx1"/>
            </a:solidFill>
          </a:endParaRPr>
        </a:p>
      </dgm:t>
    </dgm:pt>
    <dgm:pt modelId="{D25F01EC-547B-4667-8999-AE616EC5C8B0}">
      <dgm:prSet phldrT="[Texte]"/>
      <dgm:spPr>
        <a:solidFill>
          <a:schemeClr val="bg1"/>
        </a:solidFill>
      </dgm:spPr>
      <dgm:t>
        <a:bodyPr/>
        <a:lstStyle/>
        <a:p>
          <a:r>
            <a:rPr lang="fr-FR" dirty="0" smtClean="0">
              <a:solidFill>
                <a:schemeClr val="tx1"/>
              </a:solidFill>
            </a:rPr>
            <a:t>Domaine International</a:t>
          </a:r>
          <a:endParaRPr lang="fr-FR" dirty="0">
            <a:solidFill>
              <a:schemeClr val="tx1"/>
            </a:solidFill>
          </a:endParaRPr>
        </a:p>
      </dgm:t>
    </dgm:pt>
    <dgm:pt modelId="{EFDBDC8D-DEE8-41FD-B08E-C9E090A03E7F}" type="sibTrans" cxnId="{B1D42DB9-E1DB-49E5-A4B7-D7C17B6FB50D}">
      <dgm:prSet/>
      <dgm:spPr/>
      <dgm:t>
        <a:bodyPr/>
        <a:lstStyle/>
        <a:p>
          <a:endParaRPr lang="fr-FR">
            <a:solidFill>
              <a:schemeClr val="tx1"/>
            </a:solidFill>
          </a:endParaRPr>
        </a:p>
      </dgm:t>
    </dgm:pt>
    <dgm:pt modelId="{374D53F1-DACA-44B1-9DC8-0015139A4939}" type="parTrans" cxnId="{B1D42DB9-E1DB-49E5-A4B7-D7C17B6FB50D}">
      <dgm:prSet/>
      <dgm:spPr/>
      <dgm:t>
        <a:bodyPr/>
        <a:lstStyle/>
        <a:p>
          <a:endParaRPr lang="fr-FR">
            <a:solidFill>
              <a:schemeClr val="tx1"/>
            </a:solidFill>
          </a:endParaRPr>
        </a:p>
      </dgm:t>
    </dgm:pt>
    <dgm:pt modelId="{9669CAAC-2B3B-4B9E-915B-513F420BD14F}" type="pres">
      <dgm:prSet presAssocID="{662E75FA-BD0A-4070-A1FA-4A16E5A742AD}" presName="hierChild1" presStyleCnt="0">
        <dgm:presLayoutVars>
          <dgm:orgChart val="1"/>
          <dgm:chPref val="1"/>
          <dgm:dir/>
          <dgm:animOne val="branch"/>
          <dgm:animLvl val="lvl"/>
          <dgm:resizeHandles/>
        </dgm:presLayoutVars>
      </dgm:prSet>
      <dgm:spPr/>
      <dgm:t>
        <a:bodyPr/>
        <a:lstStyle/>
        <a:p>
          <a:endParaRPr lang="fr-FR"/>
        </a:p>
      </dgm:t>
    </dgm:pt>
    <dgm:pt modelId="{6E8D6FB9-6490-46D5-B00C-9382E7F03C50}" type="pres">
      <dgm:prSet presAssocID="{F315E942-EBFF-40EC-8E91-BB5B33FC5AFF}" presName="hierRoot1" presStyleCnt="0">
        <dgm:presLayoutVars>
          <dgm:hierBranch val="init"/>
        </dgm:presLayoutVars>
      </dgm:prSet>
      <dgm:spPr/>
      <dgm:t>
        <a:bodyPr/>
        <a:lstStyle/>
        <a:p>
          <a:endParaRPr lang="fr-FR"/>
        </a:p>
      </dgm:t>
    </dgm:pt>
    <dgm:pt modelId="{AB2E3A33-93C3-42FD-B7CA-72F2D29EA94E}" type="pres">
      <dgm:prSet presAssocID="{F315E942-EBFF-40EC-8E91-BB5B33FC5AFF}" presName="rootComposite1" presStyleCnt="0"/>
      <dgm:spPr/>
      <dgm:t>
        <a:bodyPr/>
        <a:lstStyle/>
        <a:p>
          <a:endParaRPr lang="fr-FR"/>
        </a:p>
      </dgm:t>
    </dgm:pt>
    <dgm:pt modelId="{15F3733C-19DF-48FE-9FFD-7B0B9CBE048E}" type="pres">
      <dgm:prSet presAssocID="{F315E942-EBFF-40EC-8E91-BB5B33FC5AFF}" presName="rootText1" presStyleLbl="node0" presStyleIdx="0" presStyleCnt="1">
        <dgm:presLayoutVars>
          <dgm:chPref val="3"/>
        </dgm:presLayoutVars>
      </dgm:prSet>
      <dgm:spPr/>
      <dgm:t>
        <a:bodyPr/>
        <a:lstStyle/>
        <a:p>
          <a:endParaRPr lang="fr-FR"/>
        </a:p>
      </dgm:t>
    </dgm:pt>
    <dgm:pt modelId="{C4988D99-7D9B-4335-91F1-DC98C134BD39}" type="pres">
      <dgm:prSet presAssocID="{F315E942-EBFF-40EC-8E91-BB5B33FC5AFF}" presName="rootConnector1" presStyleLbl="node1" presStyleIdx="0" presStyleCnt="0"/>
      <dgm:spPr/>
      <dgm:t>
        <a:bodyPr/>
        <a:lstStyle/>
        <a:p>
          <a:endParaRPr lang="fr-FR"/>
        </a:p>
      </dgm:t>
    </dgm:pt>
    <dgm:pt modelId="{30136A7B-65E2-4CDB-9D31-9C3E93CCCFBB}" type="pres">
      <dgm:prSet presAssocID="{F315E942-EBFF-40EC-8E91-BB5B33FC5AFF}" presName="hierChild2" presStyleCnt="0"/>
      <dgm:spPr/>
      <dgm:t>
        <a:bodyPr/>
        <a:lstStyle/>
        <a:p>
          <a:endParaRPr lang="fr-FR"/>
        </a:p>
      </dgm:t>
    </dgm:pt>
    <dgm:pt modelId="{6F9F6C75-9441-46A9-9DD4-0484C74DEF1C}" type="pres">
      <dgm:prSet presAssocID="{293FDE8A-6927-4394-AB0E-D7A0DD051AC8}" presName="Name37" presStyleLbl="parChTrans1D2" presStyleIdx="0" presStyleCnt="5"/>
      <dgm:spPr/>
      <dgm:t>
        <a:bodyPr/>
        <a:lstStyle/>
        <a:p>
          <a:endParaRPr lang="fr-FR"/>
        </a:p>
      </dgm:t>
    </dgm:pt>
    <dgm:pt modelId="{7406A315-8120-44EB-8CC9-00F2D2CD8B8B}" type="pres">
      <dgm:prSet presAssocID="{F403281C-B995-461C-8BDC-C5CBB3FD01F5}" presName="hierRoot2" presStyleCnt="0">
        <dgm:presLayoutVars>
          <dgm:hierBranch val="init"/>
        </dgm:presLayoutVars>
      </dgm:prSet>
      <dgm:spPr/>
      <dgm:t>
        <a:bodyPr/>
        <a:lstStyle/>
        <a:p>
          <a:endParaRPr lang="fr-FR"/>
        </a:p>
      </dgm:t>
    </dgm:pt>
    <dgm:pt modelId="{01A27C4C-E22B-4674-9E35-9644B75B550F}" type="pres">
      <dgm:prSet presAssocID="{F403281C-B995-461C-8BDC-C5CBB3FD01F5}" presName="rootComposite" presStyleCnt="0"/>
      <dgm:spPr/>
      <dgm:t>
        <a:bodyPr/>
        <a:lstStyle/>
        <a:p>
          <a:endParaRPr lang="fr-FR"/>
        </a:p>
      </dgm:t>
    </dgm:pt>
    <dgm:pt modelId="{F369EC10-39BB-4A9B-B4E4-03D76CAD3F8A}" type="pres">
      <dgm:prSet presAssocID="{F403281C-B995-461C-8BDC-C5CBB3FD01F5}" presName="rootText" presStyleLbl="node2" presStyleIdx="0" presStyleCnt="4" custScaleX="131784" custLinFactNeighborX="-17358" custLinFactNeighborY="-38911">
        <dgm:presLayoutVars>
          <dgm:chPref val="3"/>
        </dgm:presLayoutVars>
      </dgm:prSet>
      <dgm:spPr/>
      <dgm:t>
        <a:bodyPr/>
        <a:lstStyle/>
        <a:p>
          <a:endParaRPr lang="fr-FR"/>
        </a:p>
      </dgm:t>
    </dgm:pt>
    <dgm:pt modelId="{A8C6D94B-B5E0-459D-83C5-78CB88713A18}" type="pres">
      <dgm:prSet presAssocID="{F403281C-B995-461C-8BDC-C5CBB3FD01F5}" presName="rootConnector" presStyleLbl="node2" presStyleIdx="0" presStyleCnt="4"/>
      <dgm:spPr/>
      <dgm:t>
        <a:bodyPr/>
        <a:lstStyle/>
        <a:p>
          <a:endParaRPr lang="fr-FR"/>
        </a:p>
      </dgm:t>
    </dgm:pt>
    <dgm:pt modelId="{ED61E873-36A3-4E33-A5D3-4FAA3A29E726}" type="pres">
      <dgm:prSet presAssocID="{F403281C-B995-461C-8BDC-C5CBB3FD01F5}" presName="hierChild4" presStyleCnt="0"/>
      <dgm:spPr/>
      <dgm:t>
        <a:bodyPr/>
        <a:lstStyle/>
        <a:p>
          <a:endParaRPr lang="fr-FR"/>
        </a:p>
      </dgm:t>
    </dgm:pt>
    <dgm:pt modelId="{6BA64E73-2A5F-45C3-ADC7-C3EFE675E153}" type="pres">
      <dgm:prSet presAssocID="{185DA4E1-EBE6-4E39-B8B0-CD993AC3EDC2}" presName="Name37" presStyleLbl="parChTrans1D3" presStyleIdx="0" presStyleCnt="9"/>
      <dgm:spPr/>
      <dgm:t>
        <a:bodyPr/>
        <a:lstStyle/>
        <a:p>
          <a:endParaRPr lang="fr-FR"/>
        </a:p>
      </dgm:t>
    </dgm:pt>
    <dgm:pt modelId="{0D8679CB-3EEC-4B24-99E7-F936FB2BB9A5}" type="pres">
      <dgm:prSet presAssocID="{8CB9764E-4B0D-4ABD-BA40-C2A19E117A7E}" presName="hierRoot2" presStyleCnt="0">
        <dgm:presLayoutVars>
          <dgm:hierBranch val="init"/>
        </dgm:presLayoutVars>
      </dgm:prSet>
      <dgm:spPr/>
      <dgm:t>
        <a:bodyPr/>
        <a:lstStyle/>
        <a:p>
          <a:endParaRPr lang="fr-FR"/>
        </a:p>
      </dgm:t>
    </dgm:pt>
    <dgm:pt modelId="{90F24838-D636-44C5-A8C5-77854863A64F}" type="pres">
      <dgm:prSet presAssocID="{8CB9764E-4B0D-4ABD-BA40-C2A19E117A7E}" presName="rootComposite" presStyleCnt="0"/>
      <dgm:spPr/>
      <dgm:t>
        <a:bodyPr/>
        <a:lstStyle/>
        <a:p>
          <a:endParaRPr lang="fr-FR"/>
        </a:p>
      </dgm:t>
    </dgm:pt>
    <dgm:pt modelId="{4A8BFD16-D08A-4D74-804A-BEDF647DD8DE}" type="pres">
      <dgm:prSet presAssocID="{8CB9764E-4B0D-4ABD-BA40-C2A19E117A7E}" presName="rootText" presStyleLbl="node3" presStyleIdx="0" presStyleCnt="9" custLinFactNeighborX="-14790" custLinFactNeighborY="-50570">
        <dgm:presLayoutVars>
          <dgm:chPref val="3"/>
        </dgm:presLayoutVars>
      </dgm:prSet>
      <dgm:spPr/>
      <dgm:t>
        <a:bodyPr/>
        <a:lstStyle/>
        <a:p>
          <a:endParaRPr lang="fr-FR"/>
        </a:p>
      </dgm:t>
    </dgm:pt>
    <dgm:pt modelId="{8D93B117-A620-4044-9784-3D7AD4C4A4F1}" type="pres">
      <dgm:prSet presAssocID="{8CB9764E-4B0D-4ABD-BA40-C2A19E117A7E}" presName="rootConnector" presStyleLbl="node3" presStyleIdx="0" presStyleCnt="9"/>
      <dgm:spPr/>
      <dgm:t>
        <a:bodyPr/>
        <a:lstStyle/>
        <a:p>
          <a:endParaRPr lang="fr-FR"/>
        </a:p>
      </dgm:t>
    </dgm:pt>
    <dgm:pt modelId="{146F719F-1330-4A02-B5E4-46FE92C65FA4}" type="pres">
      <dgm:prSet presAssocID="{8CB9764E-4B0D-4ABD-BA40-C2A19E117A7E}" presName="hierChild4" presStyleCnt="0"/>
      <dgm:spPr/>
      <dgm:t>
        <a:bodyPr/>
        <a:lstStyle/>
        <a:p>
          <a:endParaRPr lang="fr-FR"/>
        </a:p>
      </dgm:t>
    </dgm:pt>
    <dgm:pt modelId="{8D2FD877-2E01-4D7D-8547-4296A45253A3}" type="pres">
      <dgm:prSet presAssocID="{8CB9764E-4B0D-4ABD-BA40-C2A19E117A7E}" presName="hierChild5" presStyleCnt="0"/>
      <dgm:spPr/>
      <dgm:t>
        <a:bodyPr/>
        <a:lstStyle/>
        <a:p>
          <a:endParaRPr lang="fr-FR"/>
        </a:p>
      </dgm:t>
    </dgm:pt>
    <dgm:pt modelId="{6B7708A0-B8FF-4868-840E-44DAD44F5ED5}" type="pres">
      <dgm:prSet presAssocID="{72ACDBB8-D0DF-4312-808C-FE780AA3A0A2}" presName="Name37" presStyleLbl="parChTrans1D3" presStyleIdx="1" presStyleCnt="9"/>
      <dgm:spPr/>
      <dgm:t>
        <a:bodyPr/>
        <a:lstStyle/>
        <a:p>
          <a:endParaRPr lang="fr-FR"/>
        </a:p>
      </dgm:t>
    </dgm:pt>
    <dgm:pt modelId="{00D51993-A34E-4FAD-B4AE-A4269AE84A14}" type="pres">
      <dgm:prSet presAssocID="{1738DB6C-A9F2-430F-B94D-DA7242C0B5C6}" presName="hierRoot2" presStyleCnt="0">
        <dgm:presLayoutVars>
          <dgm:hierBranch val="init"/>
        </dgm:presLayoutVars>
      </dgm:prSet>
      <dgm:spPr/>
      <dgm:t>
        <a:bodyPr/>
        <a:lstStyle/>
        <a:p>
          <a:endParaRPr lang="fr-FR"/>
        </a:p>
      </dgm:t>
    </dgm:pt>
    <dgm:pt modelId="{CC731E22-1FC7-405C-B49A-4382C50E7386}" type="pres">
      <dgm:prSet presAssocID="{1738DB6C-A9F2-430F-B94D-DA7242C0B5C6}" presName="rootComposite" presStyleCnt="0"/>
      <dgm:spPr/>
      <dgm:t>
        <a:bodyPr/>
        <a:lstStyle/>
        <a:p>
          <a:endParaRPr lang="fr-FR"/>
        </a:p>
      </dgm:t>
    </dgm:pt>
    <dgm:pt modelId="{CAFADCAF-AA8F-43E9-B857-5FAB987DF4F8}" type="pres">
      <dgm:prSet presAssocID="{1738DB6C-A9F2-430F-B94D-DA7242C0B5C6}" presName="rootText" presStyleLbl="node3" presStyleIdx="1" presStyleCnt="9" custLinFactNeighborX="-14790" custLinFactNeighborY="-61621">
        <dgm:presLayoutVars>
          <dgm:chPref val="3"/>
        </dgm:presLayoutVars>
      </dgm:prSet>
      <dgm:spPr/>
      <dgm:t>
        <a:bodyPr/>
        <a:lstStyle/>
        <a:p>
          <a:endParaRPr lang="fr-FR"/>
        </a:p>
      </dgm:t>
    </dgm:pt>
    <dgm:pt modelId="{FF9EE350-4BB0-4501-8D16-6DDE1896B96C}" type="pres">
      <dgm:prSet presAssocID="{1738DB6C-A9F2-430F-B94D-DA7242C0B5C6}" presName="rootConnector" presStyleLbl="node3" presStyleIdx="1" presStyleCnt="9"/>
      <dgm:spPr/>
      <dgm:t>
        <a:bodyPr/>
        <a:lstStyle/>
        <a:p>
          <a:endParaRPr lang="fr-FR"/>
        </a:p>
      </dgm:t>
    </dgm:pt>
    <dgm:pt modelId="{C5C438B4-8B70-4185-8CC1-43952161C46F}" type="pres">
      <dgm:prSet presAssocID="{1738DB6C-A9F2-430F-B94D-DA7242C0B5C6}" presName="hierChild4" presStyleCnt="0"/>
      <dgm:spPr/>
      <dgm:t>
        <a:bodyPr/>
        <a:lstStyle/>
        <a:p>
          <a:endParaRPr lang="fr-FR"/>
        </a:p>
      </dgm:t>
    </dgm:pt>
    <dgm:pt modelId="{845D4D8E-2C67-4950-ACB5-1852F21BCEB7}" type="pres">
      <dgm:prSet presAssocID="{1738DB6C-A9F2-430F-B94D-DA7242C0B5C6}" presName="hierChild5" presStyleCnt="0"/>
      <dgm:spPr/>
      <dgm:t>
        <a:bodyPr/>
        <a:lstStyle/>
        <a:p>
          <a:endParaRPr lang="fr-FR"/>
        </a:p>
      </dgm:t>
    </dgm:pt>
    <dgm:pt modelId="{3ECB94B4-EDBB-4624-B6CB-04D222F67545}" type="pres">
      <dgm:prSet presAssocID="{374D53F1-DACA-44B1-9DC8-0015139A4939}" presName="Name37" presStyleLbl="parChTrans1D3" presStyleIdx="2" presStyleCnt="9"/>
      <dgm:spPr/>
      <dgm:t>
        <a:bodyPr/>
        <a:lstStyle/>
        <a:p>
          <a:endParaRPr lang="fr-FR"/>
        </a:p>
      </dgm:t>
    </dgm:pt>
    <dgm:pt modelId="{E488E656-A8B4-43A7-BE51-87CEE6764215}" type="pres">
      <dgm:prSet presAssocID="{D25F01EC-547B-4667-8999-AE616EC5C8B0}" presName="hierRoot2" presStyleCnt="0">
        <dgm:presLayoutVars>
          <dgm:hierBranch val="init"/>
        </dgm:presLayoutVars>
      </dgm:prSet>
      <dgm:spPr/>
      <dgm:t>
        <a:bodyPr/>
        <a:lstStyle/>
        <a:p>
          <a:endParaRPr lang="fr-FR"/>
        </a:p>
      </dgm:t>
    </dgm:pt>
    <dgm:pt modelId="{28F3D854-D511-42D4-83A8-41EF4D9BE3B7}" type="pres">
      <dgm:prSet presAssocID="{D25F01EC-547B-4667-8999-AE616EC5C8B0}" presName="rootComposite" presStyleCnt="0"/>
      <dgm:spPr/>
      <dgm:t>
        <a:bodyPr/>
        <a:lstStyle/>
        <a:p>
          <a:endParaRPr lang="fr-FR"/>
        </a:p>
      </dgm:t>
    </dgm:pt>
    <dgm:pt modelId="{6A4828D4-C9BA-4A54-A22F-1CCB432B0DAE}" type="pres">
      <dgm:prSet presAssocID="{D25F01EC-547B-4667-8999-AE616EC5C8B0}" presName="rootText" presStyleLbl="node3" presStyleIdx="2" presStyleCnt="9" custLinFactNeighborX="-14790" custLinFactNeighborY="-67424">
        <dgm:presLayoutVars>
          <dgm:chPref val="3"/>
        </dgm:presLayoutVars>
      </dgm:prSet>
      <dgm:spPr/>
      <dgm:t>
        <a:bodyPr/>
        <a:lstStyle/>
        <a:p>
          <a:endParaRPr lang="fr-FR"/>
        </a:p>
      </dgm:t>
    </dgm:pt>
    <dgm:pt modelId="{E718C944-2409-4FC9-A094-771E19E0F7C8}" type="pres">
      <dgm:prSet presAssocID="{D25F01EC-547B-4667-8999-AE616EC5C8B0}" presName="rootConnector" presStyleLbl="node3" presStyleIdx="2" presStyleCnt="9"/>
      <dgm:spPr/>
      <dgm:t>
        <a:bodyPr/>
        <a:lstStyle/>
        <a:p>
          <a:endParaRPr lang="fr-FR"/>
        </a:p>
      </dgm:t>
    </dgm:pt>
    <dgm:pt modelId="{4D7B7D30-51CA-406B-8DD1-4DA5C1E06131}" type="pres">
      <dgm:prSet presAssocID="{D25F01EC-547B-4667-8999-AE616EC5C8B0}" presName="hierChild4" presStyleCnt="0"/>
      <dgm:spPr/>
      <dgm:t>
        <a:bodyPr/>
        <a:lstStyle/>
        <a:p>
          <a:endParaRPr lang="fr-FR"/>
        </a:p>
      </dgm:t>
    </dgm:pt>
    <dgm:pt modelId="{ED6D76CB-9E8C-4F87-ADCD-BF961F50F148}" type="pres">
      <dgm:prSet presAssocID="{D25F01EC-547B-4667-8999-AE616EC5C8B0}" presName="hierChild5" presStyleCnt="0"/>
      <dgm:spPr/>
      <dgm:t>
        <a:bodyPr/>
        <a:lstStyle/>
        <a:p>
          <a:endParaRPr lang="fr-FR"/>
        </a:p>
      </dgm:t>
    </dgm:pt>
    <dgm:pt modelId="{46C86B7F-AC7F-47B4-B29E-A1D5B70B7CAA}" type="pres">
      <dgm:prSet presAssocID="{F403281C-B995-461C-8BDC-C5CBB3FD01F5}" presName="hierChild5" presStyleCnt="0"/>
      <dgm:spPr/>
      <dgm:t>
        <a:bodyPr/>
        <a:lstStyle/>
        <a:p>
          <a:endParaRPr lang="fr-FR"/>
        </a:p>
      </dgm:t>
    </dgm:pt>
    <dgm:pt modelId="{E98906A0-19AE-4A7F-BA9F-9FC159C93899}" type="pres">
      <dgm:prSet presAssocID="{4428B021-F091-44B2-ACF3-C4692EF3E907}" presName="Name37" presStyleLbl="parChTrans1D2" presStyleIdx="1" presStyleCnt="5"/>
      <dgm:spPr/>
      <dgm:t>
        <a:bodyPr/>
        <a:lstStyle/>
        <a:p>
          <a:endParaRPr lang="fr-FR"/>
        </a:p>
      </dgm:t>
    </dgm:pt>
    <dgm:pt modelId="{6E8A0C8A-37AB-42E9-9084-9413FC37945B}" type="pres">
      <dgm:prSet presAssocID="{B9BFF1CF-F898-4E8D-B3BB-BD844B19779B}" presName="hierRoot2" presStyleCnt="0">
        <dgm:presLayoutVars>
          <dgm:hierBranch val="init"/>
        </dgm:presLayoutVars>
      </dgm:prSet>
      <dgm:spPr/>
      <dgm:t>
        <a:bodyPr/>
        <a:lstStyle/>
        <a:p>
          <a:endParaRPr lang="fr-FR"/>
        </a:p>
      </dgm:t>
    </dgm:pt>
    <dgm:pt modelId="{575A6FCF-2867-471B-BE7F-FE52A29F8734}" type="pres">
      <dgm:prSet presAssocID="{B9BFF1CF-F898-4E8D-B3BB-BD844B19779B}" presName="rootComposite" presStyleCnt="0"/>
      <dgm:spPr/>
      <dgm:t>
        <a:bodyPr/>
        <a:lstStyle/>
        <a:p>
          <a:endParaRPr lang="fr-FR"/>
        </a:p>
      </dgm:t>
    </dgm:pt>
    <dgm:pt modelId="{22DBE299-6E9F-454E-AC9D-DF5D8CA7B90E}" type="pres">
      <dgm:prSet presAssocID="{B9BFF1CF-F898-4E8D-B3BB-BD844B19779B}" presName="rootText" presStyleLbl="node2" presStyleIdx="1" presStyleCnt="4" custScaleX="151377" custScaleY="97333" custLinFactNeighborX="16797" custLinFactNeighborY="447">
        <dgm:presLayoutVars>
          <dgm:chPref val="3"/>
        </dgm:presLayoutVars>
      </dgm:prSet>
      <dgm:spPr/>
      <dgm:t>
        <a:bodyPr/>
        <a:lstStyle/>
        <a:p>
          <a:endParaRPr lang="fr-FR"/>
        </a:p>
      </dgm:t>
    </dgm:pt>
    <dgm:pt modelId="{8ABB3BEB-F19E-439F-B936-EB7FCC754917}" type="pres">
      <dgm:prSet presAssocID="{B9BFF1CF-F898-4E8D-B3BB-BD844B19779B}" presName="rootConnector" presStyleLbl="node2" presStyleIdx="1" presStyleCnt="4"/>
      <dgm:spPr/>
      <dgm:t>
        <a:bodyPr/>
        <a:lstStyle/>
        <a:p>
          <a:endParaRPr lang="fr-FR"/>
        </a:p>
      </dgm:t>
    </dgm:pt>
    <dgm:pt modelId="{318CDCFF-5826-428F-B966-D06330DDAD69}" type="pres">
      <dgm:prSet presAssocID="{B9BFF1CF-F898-4E8D-B3BB-BD844B19779B}" presName="hierChild4" presStyleCnt="0"/>
      <dgm:spPr/>
      <dgm:t>
        <a:bodyPr/>
        <a:lstStyle/>
        <a:p>
          <a:endParaRPr lang="fr-FR"/>
        </a:p>
      </dgm:t>
    </dgm:pt>
    <dgm:pt modelId="{98E800F2-E0CD-4EFD-89A0-6A7EEE03D6D9}" type="pres">
      <dgm:prSet presAssocID="{22D67507-8E24-4BE6-B60D-C622C85B4B6C}" presName="Name37" presStyleLbl="parChTrans1D3" presStyleIdx="3" presStyleCnt="9"/>
      <dgm:spPr/>
      <dgm:t>
        <a:bodyPr/>
        <a:lstStyle/>
        <a:p>
          <a:endParaRPr lang="fr-FR"/>
        </a:p>
      </dgm:t>
    </dgm:pt>
    <dgm:pt modelId="{54FD3AB4-AA9B-4F4D-AF4F-0F8B44231EB9}" type="pres">
      <dgm:prSet presAssocID="{95151926-1C78-4036-90AE-A02CE52C5FC6}" presName="hierRoot2" presStyleCnt="0">
        <dgm:presLayoutVars>
          <dgm:hierBranch val="init"/>
        </dgm:presLayoutVars>
      </dgm:prSet>
      <dgm:spPr/>
      <dgm:t>
        <a:bodyPr/>
        <a:lstStyle/>
        <a:p>
          <a:endParaRPr lang="fr-FR"/>
        </a:p>
      </dgm:t>
    </dgm:pt>
    <dgm:pt modelId="{DE0565C9-2124-411A-AAD1-C618ADC675E8}" type="pres">
      <dgm:prSet presAssocID="{95151926-1C78-4036-90AE-A02CE52C5FC6}" presName="rootComposite" presStyleCnt="0"/>
      <dgm:spPr/>
      <dgm:t>
        <a:bodyPr/>
        <a:lstStyle/>
        <a:p>
          <a:endParaRPr lang="fr-FR"/>
        </a:p>
      </dgm:t>
    </dgm:pt>
    <dgm:pt modelId="{B83E2198-3B3A-4407-B7B2-89817D4C2AA4}" type="pres">
      <dgm:prSet presAssocID="{95151926-1C78-4036-90AE-A02CE52C5FC6}" presName="rootText" presStyleLbl="node3" presStyleIdx="3" presStyleCnt="9" custLinFactNeighborX="4279" custLinFactNeighborY="3716">
        <dgm:presLayoutVars>
          <dgm:chPref val="3"/>
        </dgm:presLayoutVars>
      </dgm:prSet>
      <dgm:spPr/>
      <dgm:t>
        <a:bodyPr/>
        <a:lstStyle/>
        <a:p>
          <a:endParaRPr lang="fr-FR"/>
        </a:p>
      </dgm:t>
    </dgm:pt>
    <dgm:pt modelId="{12DE010A-EDD3-47DA-8DC9-B08FE38E34F0}" type="pres">
      <dgm:prSet presAssocID="{95151926-1C78-4036-90AE-A02CE52C5FC6}" presName="rootConnector" presStyleLbl="node3" presStyleIdx="3" presStyleCnt="9"/>
      <dgm:spPr/>
      <dgm:t>
        <a:bodyPr/>
        <a:lstStyle/>
        <a:p>
          <a:endParaRPr lang="fr-FR"/>
        </a:p>
      </dgm:t>
    </dgm:pt>
    <dgm:pt modelId="{FBFE6455-F4E5-4BDB-B680-69984E623957}" type="pres">
      <dgm:prSet presAssocID="{95151926-1C78-4036-90AE-A02CE52C5FC6}" presName="hierChild4" presStyleCnt="0"/>
      <dgm:spPr/>
      <dgm:t>
        <a:bodyPr/>
        <a:lstStyle/>
        <a:p>
          <a:endParaRPr lang="fr-FR"/>
        </a:p>
      </dgm:t>
    </dgm:pt>
    <dgm:pt modelId="{B03186EA-43D5-49C1-B9FB-794D98A53ED9}" type="pres">
      <dgm:prSet presAssocID="{95151926-1C78-4036-90AE-A02CE52C5FC6}" presName="hierChild5" presStyleCnt="0"/>
      <dgm:spPr/>
      <dgm:t>
        <a:bodyPr/>
        <a:lstStyle/>
        <a:p>
          <a:endParaRPr lang="fr-FR"/>
        </a:p>
      </dgm:t>
    </dgm:pt>
    <dgm:pt modelId="{397F4570-CEE1-4B1C-90ED-966F2B252A5F}" type="pres">
      <dgm:prSet presAssocID="{3E12F680-40AC-47A6-B170-891EA4A22B5C}" presName="Name37" presStyleLbl="parChTrans1D3" presStyleIdx="4" presStyleCnt="9"/>
      <dgm:spPr/>
      <dgm:t>
        <a:bodyPr/>
        <a:lstStyle/>
        <a:p>
          <a:endParaRPr lang="fr-FR"/>
        </a:p>
      </dgm:t>
    </dgm:pt>
    <dgm:pt modelId="{7542556D-0285-45BA-8090-8C789AF6FE4A}" type="pres">
      <dgm:prSet presAssocID="{BA99A56F-38E3-4309-B846-9B8D29A712BD}" presName="hierRoot2" presStyleCnt="0">
        <dgm:presLayoutVars>
          <dgm:hierBranch val="init"/>
        </dgm:presLayoutVars>
      </dgm:prSet>
      <dgm:spPr/>
      <dgm:t>
        <a:bodyPr/>
        <a:lstStyle/>
        <a:p>
          <a:endParaRPr lang="fr-FR"/>
        </a:p>
      </dgm:t>
    </dgm:pt>
    <dgm:pt modelId="{6516A1E4-F023-41E0-A036-E89ACB443E41}" type="pres">
      <dgm:prSet presAssocID="{BA99A56F-38E3-4309-B846-9B8D29A712BD}" presName="rootComposite" presStyleCnt="0"/>
      <dgm:spPr/>
      <dgm:t>
        <a:bodyPr/>
        <a:lstStyle/>
        <a:p>
          <a:endParaRPr lang="fr-FR"/>
        </a:p>
      </dgm:t>
    </dgm:pt>
    <dgm:pt modelId="{DC276F3D-2043-4EFB-96A2-CB268230E08F}" type="pres">
      <dgm:prSet presAssocID="{BA99A56F-38E3-4309-B846-9B8D29A712BD}" presName="rootText" presStyleLbl="node3" presStyleIdx="4" presStyleCnt="9" custLinFactNeighborX="6447" custLinFactNeighborY="-10069">
        <dgm:presLayoutVars>
          <dgm:chPref val="3"/>
        </dgm:presLayoutVars>
      </dgm:prSet>
      <dgm:spPr/>
      <dgm:t>
        <a:bodyPr/>
        <a:lstStyle/>
        <a:p>
          <a:endParaRPr lang="fr-FR"/>
        </a:p>
      </dgm:t>
    </dgm:pt>
    <dgm:pt modelId="{5D3C284B-F3D7-49B4-9FA6-42D349CF0212}" type="pres">
      <dgm:prSet presAssocID="{BA99A56F-38E3-4309-B846-9B8D29A712BD}" presName="rootConnector" presStyleLbl="node3" presStyleIdx="4" presStyleCnt="9"/>
      <dgm:spPr/>
      <dgm:t>
        <a:bodyPr/>
        <a:lstStyle/>
        <a:p>
          <a:endParaRPr lang="fr-FR"/>
        </a:p>
      </dgm:t>
    </dgm:pt>
    <dgm:pt modelId="{9A3FA24E-4F49-4F2E-BBEE-8A7D4CA86588}" type="pres">
      <dgm:prSet presAssocID="{BA99A56F-38E3-4309-B846-9B8D29A712BD}" presName="hierChild4" presStyleCnt="0"/>
      <dgm:spPr/>
      <dgm:t>
        <a:bodyPr/>
        <a:lstStyle/>
        <a:p>
          <a:endParaRPr lang="fr-FR"/>
        </a:p>
      </dgm:t>
    </dgm:pt>
    <dgm:pt modelId="{AF1587F8-FB0B-4C91-9BCF-27DBEC930E8F}" type="pres">
      <dgm:prSet presAssocID="{BA99A56F-38E3-4309-B846-9B8D29A712BD}" presName="hierChild5" presStyleCnt="0"/>
      <dgm:spPr/>
      <dgm:t>
        <a:bodyPr/>
        <a:lstStyle/>
        <a:p>
          <a:endParaRPr lang="fr-FR"/>
        </a:p>
      </dgm:t>
    </dgm:pt>
    <dgm:pt modelId="{FC549163-4BE0-4651-8893-0DC95FFD5AD7}" type="pres">
      <dgm:prSet presAssocID="{2CDC17ED-0834-4BF4-B9DF-BA27FC1DB04A}" presName="Name37" presStyleLbl="parChTrans1D3" presStyleIdx="5" presStyleCnt="9"/>
      <dgm:spPr/>
      <dgm:t>
        <a:bodyPr/>
        <a:lstStyle/>
        <a:p>
          <a:endParaRPr lang="fr-FR"/>
        </a:p>
      </dgm:t>
    </dgm:pt>
    <dgm:pt modelId="{2A0047C0-E44C-48E5-BCA3-223540625935}" type="pres">
      <dgm:prSet presAssocID="{CD4FA607-99FF-425D-A862-625865160766}" presName="hierRoot2" presStyleCnt="0">
        <dgm:presLayoutVars>
          <dgm:hierBranch val="init"/>
        </dgm:presLayoutVars>
      </dgm:prSet>
      <dgm:spPr/>
      <dgm:t>
        <a:bodyPr/>
        <a:lstStyle/>
        <a:p>
          <a:endParaRPr lang="fr-FR"/>
        </a:p>
      </dgm:t>
    </dgm:pt>
    <dgm:pt modelId="{27F656A4-B354-4692-8A3D-BC6C1A0DC845}" type="pres">
      <dgm:prSet presAssocID="{CD4FA607-99FF-425D-A862-625865160766}" presName="rootComposite" presStyleCnt="0"/>
      <dgm:spPr/>
      <dgm:t>
        <a:bodyPr/>
        <a:lstStyle/>
        <a:p>
          <a:endParaRPr lang="fr-FR"/>
        </a:p>
      </dgm:t>
    </dgm:pt>
    <dgm:pt modelId="{CF859CCB-037B-4EE9-8DFA-AE36688F4806}" type="pres">
      <dgm:prSet presAssocID="{CD4FA607-99FF-425D-A862-625865160766}" presName="rootText" presStyleLbl="node3" presStyleIdx="5" presStyleCnt="9" custLinFactNeighborX="6231" custLinFactNeighborY="-19492">
        <dgm:presLayoutVars>
          <dgm:chPref val="3"/>
        </dgm:presLayoutVars>
      </dgm:prSet>
      <dgm:spPr/>
      <dgm:t>
        <a:bodyPr/>
        <a:lstStyle/>
        <a:p>
          <a:endParaRPr lang="fr-FR"/>
        </a:p>
      </dgm:t>
    </dgm:pt>
    <dgm:pt modelId="{B070D89C-AEEE-40FA-94E6-B405512718ED}" type="pres">
      <dgm:prSet presAssocID="{CD4FA607-99FF-425D-A862-625865160766}" presName="rootConnector" presStyleLbl="node3" presStyleIdx="5" presStyleCnt="9"/>
      <dgm:spPr/>
      <dgm:t>
        <a:bodyPr/>
        <a:lstStyle/>
        <a:p>
          <a:endParaRPr lang="fr-FR"/>
        </a:p>
      </dgm:t>
    </dgm:pt>
    <dgm:pt modelId="{32821F88-C4BA-4379-845D-4F0848437CCB}" type="pres">
      <dgm:prSet presAssocID="{CD4FA607-99FF-425D-A862-625865160766}" presName="hierChild4" presStyleCnt="0"/>
      <dgm:spPr/>
      <dgm:t>
        <a:bodyPr/>
        <a:lstStyle/>
        <a:p>
          <a:endParaRPr lang="fr-FR"/>
        </a:p>
      </dgm:t>
    </dgm:pt>
    <dgm:pt modelId="{2ED9B174-5337-4856-856D-9FDC77BE2A49}" type="pres">
      <dgm:prSet presAssocID="{CD4FA607-99FF-425D-A862-625865160766}" presName="hierChild5" presStyleCnt="0"/>
      <dgm:spPr/>
      <dgm:t>
        <a:bodyPr/>
        <a:lstStyle/>
        <a:p>
          <a:endParaRPr lang="fr-FR"/>
        </a:p>
      </dgm:t>
    </dgm:pt>
    <dgm:pt modelId="{2E4BD010-B998-4B7C-99A5-929100831AAE}" type="pres">
      <dgm:prSet presAssocID="{B9BFF1CF-F898-4E8D-B3BB-BD844B19779B}" presName="hierChild5" presStyleCnt="0"/>
      <dgm:spPr/>
      <dgm:t>
        <a:bodyPr/>
        <a:lstStyle/>
        <a:p>
          <a:endParaRPr lang="fr-FR"/>
        </a:p>
      </dgm:t>
    </dgm:pt>
    <dgm:pt modelId="{6514C6B9-1FBE-4507-AA2B-5FD8FEEFBEAC}" type="pres">
      <dgm:prSet presAssocID="{279598AE-BA80-4120-891E-93A0DBD66677}" presName="Name37" presStyleLbl="parChTrans1D2" presStyleIdx="2" presStyleCnt="5"/>
      <dgm:spPr/>
      <dgm:t>
        <a:bodyPr/>
        <a:lstStyle/>
        <a:p>
          <a:endParaRPr lang="fr-FR"/>
        </a:p>
      </dgm:t>
    </dgm:pt>
    <dgm:pt modelId="{1CB4CC58-4DEA-4E56-8471-8E1E4B1E0A58}" type="pres">
      <dgm:prSet presAssocID="{7D4E7ECE-0491-4B4A-8D18-0EC4E6E0E5FD}" presName="hierRoot2" presStyleCnt="0">
        <dgm:presLayoutVars>
          <dgm:hierBranch val="init"/>
        </dgm:presLayoutVars>
      </dgm:prSet>
      <dgm:spPr/>
      <dgm:t>
        <a:bodyPr/>
        <a:lstStyle/>
        <a:p>
          <a:endParaRPr lang="fr-FR"/>
        </a:p>
      </dgm:t>
    </dgm:pt>
    <dgm:pt modelId="{D835B398-8B1E-403B-81A4-8B9A55CA8BF7}" type="pres">
      <dgm:prSet presAssocID="{7D4E7ECE-0491-4B4A-8D18-0EC4E6E0E5FD}" presName="rootComposite" presStyleCnt="0"/>
      <dgm:spPr/>
      <dgm:t>
        <a:bodyPr/>
        <a:lstStyle/>
        <a:p>
          <a:endParaRPr lang="fr-FR"/>
        </a:p>
      </dgm:t>
    </dgm:pt>
    <dgm:pt modelId="{08081AF9-D720-45DF-9850-6F18B0E61EFD}" type="pres">
      <dgm:prSet presAssocID="{7D4E7ECE-0491-4B4A-8D18-0EC4E6E0E5FD}" presName="rootText" presStyleLbl="node2" presStyleIdx="2" presStyleCnt="4" custScaleX="166294" custLinFactNeighborX="34151" custLinFactNeighborY="-1246">
        <dgm:presLayoutVars>
          <dgm:chPref val="3"/>
        </dgm:presLayoutVars>
      </dgm:prSet>
      <dgm:spPr/>
      <dgm:t>
        <a:bodyPr/>
        <a:lstStyle/>
        <a:p>
          <a:endParaRPr lang="fr-FR"/>
        </a:p>
      </dgm:t>
    </dgm:pt>
    <dgm:pt modelId="{8EB765D4-AEA5-41AE-BE60-742AC08A8E9C}" type="pres">
      <dgm:prSet presAssocID="{7D4E7ECE-0491-4B4A-8D18-0EC4E6E0E5FD}" presName="rootConnector" presStyleLbl="node2" presStyleIdx="2" presStyleCnt="4"/>
      <dgm:spPr/>
      <dgm:t>
        <a:bodyPr/>
        <a:lstStyle/>
        <a:p>
          <a:endParaRPr lang="fr-FR"/>
        </a:p>
      </dgm:t>
    </dgm:pt>
    <dgm:pt modelId="{65FB6F5B-DE2C-4DA8-9B0D-52B0F022E42E}" type="pres">
      <dgm:prSet presAssocID="{7D4E7ECE-0491-4B4A-8D18-0EC4E6E0E5FD}" presName="hierChild4" presStyleCnt="0"/>
      <dgm:spPr/>
      <dgm:t>
        <a:bodyPr/>
        <a:lstStyle/>
        <a:p>
          <a:endParaRPr lang="fr-FR"/>
        </a:p>
      </dgm:t>
    </dgm:pt>
    <dgm:pt modelId="{4CA15AE1-89AA-4E72-BD3C-063CC8576090}" type="pres">
      <dgm:prSet presAssocID="{7D4E7ECE-0491-4B4A-8D18-0EC4E6E0E5FD}" presName="hierChild5" presStyleCnt="0"/>
      <dgm:spPr/>
      <dgm:t>
        <a:bodyPr/>
        <a:lstStyle/>
        <a:p>
          <a:endParaRPr lang="fr-FR"/>
        </a:p>
      </dgm:t>
    </dgm:pt>
    <dgm:pt modelId="{E689FBA8-B076-4ADA-9908-F921AC33DE51}" type="pres">
      <dgm:prSet presAssocID="{37554346-3BA6-42F6-A886-66B99BB2A018}" presName="Name37" presStyleLbl="parChTrans1D2" presStyleIdx="3" presStyleCnt="5"/>
      <dgm:spPr/>
      <dgm:t>
        <a:bodyPr/>
        <a:lstStyle/>
        <a:p>
          <a:endParaRPr lang="fr-FR"/>
        </a:p>
      </dgm:t>
    </dgm:pt>
    <dgm:pt modelId="{3272916D-7AB0-4FC2-9571-B6B9F1CD3A35}" type="pres">
      <dgm:prSet presAssocID="{C021143D-66F5-46B5-8413-2D7ECF327EB0}" presName="hierRoot2" presStyleCnt="0">
        <dgm:presLayoutVars>
          <dgm:hierBranch val="init"/>
        </dgm:presLayoutVars>
      </dgm:prSet>
      <dgm:spPr/>
      <dgm:t>
        <a:bodyPr/>
        <a:lstStyle/>
        <a:p>
          <a:endParaRPr lang="fr-FR"/>
        </a:p>
      </dgm:t>
    </dgm:pt>
    <dgm:pt modelId="{E953107A-FBC0-401A-88BC-6DDF56C05757}" type="pres">
      <dgm:prSet presAssocID="{C021143D-66F5-46B5-8413-2D7ECF327EB0}" presName="rootComposite" presStyleCnt="0"/>
      <dgm:spPr/>
      <dgm:t>
        <a:bodyPr/>
        <a:lstStyle/>
        <a:p>
          <a:endParaRPr lang="fr-FR"/>
        </a:p>
      </dgm:t>
    </dgm:pt>
    <dgm:pt modelId="{336DC2D7-F284-413B-A83D-6C8171214E13}" type="pres">
      <dgm:prSet presAssocID="{C021143D-66F5-46B5-8413-2D7ECF327EB0}" presName="rootText" presStyleLbl="node2" presStyleIdx="3" presStyleCnt="4" custScaleX="126724" custLinFactNeighborX="31167" custLinFactNeighborY="-17388">
        <dgm:presLayoutVars>
          <dgm:chPref val="3"/>
        </dgm:presLayoutVars>
      </dgm:prSet>
      <dgm:spPr/>
      <dgm:t>
        <a:bodyPr/>
        <a:lstStyle/>
        <a:p>
          <a:endParaRPr lang="fr-FR"/>
        </a:p>
      </dgm:t>
    </dgm:pt>
    <dgm:pt modelId="{53134525-827B-4747-95C0-CBCDBBBB74F4}" type="pres">
      <dgm:prSet presAssocID="{C021143D-66F5-46B5-8413-2D7ECF327EB0}" presName="rootConnector" presStyleLbl="node2" presStyleIdx="3" presStyleCnt="4"/>
      <dgm:spPr/>
      <dgm:t>
        <a:bodyPr/>
        <a:lstStyle/>
        <a:p>
          <a:endParaRPr lang="fr-FR"/>
        </a:p>
      </dgm:t>
    </dgm:pt>
    <dgm:pt modelId="{5F633238-465C-4518-B2D3-5E683DE02167}" type="pres">
      <dgm:prSet presAssocID="{C021143D-66F5-46B5-8413-2D7ECF327EB0}" presName="hierChild4" presStyleCnt="0"/>
      <dgm:spPr/>
      <dgm:t>
        <a:bodyPr/>
        <a:lstStyle/>
        <a:p>
          <a:endParaRPr lang="fr-FR"/>
        </a:p>
      </dgm:t>
    </dgm:pt>
    <dgm:pt modelId="{02AED76C-4B73-47FE-A1B9-CDF062C2EED8}" type="pres">
      <dgm:prSet presAssocID="{CF2DD5B1-BC37-4F81-994B-5329706BB367}" presName="Name37" presStyleLbl="parChTrans1D3" presStyleIdx="6" presStyleCnt="9"/>
      <dgm:spPr/>
      <dgm:t>
        <a:bodyPr/>
        <a:lstStyle/>
        <a:p>
          <a:endParaRPr lang="fr-FR"/>
        </a:p>
      </dgm:t>
    </dgm:pt>
    <dgm:pt modelId="{D4FF980A-A53B-47A0-8328-793C9D7BF34A}" type="pres">
      <dgm:prSet presAssocID="{331B26DB-DAB4-4396-8C49-89A7BEB1FB42}" presName="hierRoot2" presStyleCnt="0">
        <dgm:presLayoutVars>
          <dgm:hierBranch val="init"/>
        </dgm:presLayoutVars>
      </dgm:prSet>
      <dgm:spPr/>
      <dgm:t>
        <a:bodyPr/>
        <a:lstStyle/>
        <a:p>
          <a:endParaRPr lang="fr-FR"/>
        </a:p>
      </dgm:t>
    </dgm:pt>
    <dgm:pt modelId="{1C65F86E-CB6F-430A-B6B8-76C659607782}" type="pres">
      <dgm:prSet presAssocID="{331B26DB-DAB4-4396-8C49-89A7BEB1FB42}" presName="rootComposite" presStyleCnt="0"/>
      <dgm:spPr/>
      <dgm:t>
        <a:bodyPr/>
        <a:lstStyle/>
        <a:p>
          <a:endParaRPr lang="fr-FR"/>
        </a:p>
      </dgm:t>
    </dgm:pt>
    <dgm:pt modelId="{037EF348-032D-4976-9D8F-3A6FA37586BE}" type="pres">
      <dgm:prSet presAssocID="{331B26DB-DAB4-4396-8C49-89A7BEB1FB42}" presName="rootText" presStyleLbl="node3" presStyleIdx="6" presStyleCnt="9" custScaleX="100000" custLinFactNeighborX="35581" custLinFactNeighborY="-35872">
        <dgm:presLayoutVars>
          <dgm:chPref val="3"/>
        </dgm:presLayoutVars>
      </dgm:prSet>
      <dgm:spPr/>
      <dgm:t>
        <a:bodyPr/>
        <a:lstStyle/>
        <a:p>
          <a:endParaRPr lang="fr-FR"/>
        </a:p>
      </dgm:t>
    </dgm:pt>
    <dgm:pt modelId="{B74E62F4-DDB4-4EDE-B409-EBD5A925AF82}" type="pres">
      <dgm:prSet presAssocID="{331B26DB-DAB4-4396-8C49-89A7BEB1FB42}" presName="rootConnector" presStyleLbl="node3" presStyleIdx="6" presStyleCnt="9"/>
      <dgm:spPr/>
      <dgm:t>
        <a:bodyPr/>
        <a:lstStyle/>
        <a:p>
          <a:endParaRPr lang="fr-FR"/>
        </a:p>
      </dgm:t>
    </dgm:pt>
    <dgm:pt modelId="{DCACCEB1-B5AD-41B2-B391-6E7717E8DE19}" type="pres">
      <dgm:prSet presAssocID="{331B26DB-DAB4-4396-8C49-89A7BEB1FB42}" presName="hierChild4" presStyleCnt="0"/>
      <dgm:spPr/>
      <dgm:t>
        <a:bodyPr/>
        <a:lstStyle/>
        <a:p>
          <a:endParaRPr lang="fr-FR"/>
        </a:p>
      </dgm:t>
    </dgm:pt>
    <dgm:pt modelId="{A2D18324-4519-437F-A686-6206CEE04652}" type="pres">
      <dgm:prSet presAssocID="{331B26DB-DAB4-4396-8C49-89A7BEB1FB42}" presName="hierChild5" presStyleCnt="0"/>
      <dgm:spPr/>
      <dgm:t>
        <a:bodyPr/>
        <a:lstStyle/>
        <a:p>
          <a:endParaRPr lang="fr-FR"/>
        </a:p>
      </dgm:t>
    </dgm:pt>
    <dgm:pt modelId="{CD7A41CF-E6DA-4DDE-8C1B-2F12E5107919}" type="pres">
      <dgm:prSet presAssocID="{6D8073DE-A322-479B-928B-28348AFD2F33}" presName="Name37" presStyleLbl="parChTrans1D3" presStyleIdx="7" presStyleCnt="9"/>
      <dgm:spPr/>
      <dgm:t>
        <a:bodyPr/>
        <a:lstStyle/>
        <a:p>
          <a:endParaRPr lang="fr-FR"/>
        </a:p>
      </dgm:t>
    </dgm:pt>
    <dgm:pt modelId="{BF2208C5-3EF3-4DC8-A9B6-762EBC5B2B71}" type="pres">
      <dgm:prSet presAssocID="{CD7612E2-0D5E-4D91-9F8F-176189BF1F52}" presName="hierRoot2" presStyleCnt="0">
        <dgm:presLayoutVars>
          <dgm:hierBranch val="init"/>
        </dgm:presLayoutVars>
      </dgm:prSet>
      <dgm:spPr/>
      <dgm:t>
        <a:bodyPr/>
        <a:lstStyle/>
        <a:p>
          <a:endParaRPr lang="fr-FR"/>
        </a:p>
      </dgm:t>
    </dgm:pt>
    <dgm:pt modelId="{C76C0228-98C5-469A-8467-BA71F82FA995}" type="pres">
      <dgm:prSet presAssocID="{CD7612E2-0D5E-4D91-9F8F-176189BF1F52}" presName="rootComposite" presStyleCnt="0"/>
      <dgm:spPr/>
      <dgm:t>
        <a:bodyPr/>
        <a:lstStyle/>
        <a:p>
          <a:endParaRPr lang="fr-FR"/>
        </a:p>
      </dgm:t>
    </dgm:pt>
    <dgm:pt modelId="{5CA30E9F-7613-4B86-AEDD-3EC96DE99814}" type="pres">
      <dgm:prSet presAssocID="{CD7612E2-0D5E-4D91-9F8F-176189BF1F52}" presName="rootText" presStyleLbl="node3" presStyleIdx="7" presStyleCnt="9" custLinFactNeighborX="34295" custLinFactNeighborY="-48001">
        <dgm:presLayoutVars>
          <dgm:chPref val="3"/>
        </dgm:presLayoutVars>
      </dgm:prSet>
      <dgm:spPr/>
      <dgm:t>
        <a:bodyPr/>
        <a:lstStyle/>
        <a:p>
          <a:endParaRPr lang="fr-FR"/>
        </a:p>
      </dgm:t>
    </dgm:pt>
    <dgm:pt modelId="{A4117AD6-28C2-4584-92B5-079C7CAC36E8}" type="pres">
      <dgm:prSet presAssocID="{CD7612E2-0D5E-4D91-9F8F-176189BF1F52}" presName="rootConnector" presStyleLbl="node3" presStyleIdx="7" presStyleCnt="9"/>
      <dgm:spPr/>
      <dgm:t>
        <a:bodyPr/>
        <a:lstStyle/>
        <a:p>
          <a:endParaRPr lang="fr-FR"/>
        </a:p>
      </dgm:t>
    </dgm:pt>
    <dgm:pt modelId="{4FBF36B3-D65F-4220-ADAA-B498C8A8969A}" type="pres">
      <dgm:prSet presAssocID="{CD7612E2-0D5E-4D91-9F8F-176189BF1F52}" presName="hierChild4" presStyleCnt="0"/>
      <dgm:spPr/>
      <dgm:t>
        <a:bodyPr/>
        <a:lstStyle/>
        <a:p>
          <a:endParaRPr lang="fr-FR"/>
        </a:p>
      </dgm:t>
    </dgm:pt>
    <dgm:pt modelId="{7D72824E-30C9-40E2-BE88-E29C3DC11E9B}" type="pres">
      <dgm:prSet presAssocID="{CD7612E2-0D5E-4D91-9F8F-176189BF1F52}" presName="hierChild5" presStyleCnt="0"/>
      <dgm:spPr/>
      <dgm:t>
        <a:bodyPr/>
        <a:lstStyle/>
        <a:p>
          <a:endParaRPr lang="fr-FR"/>
        </a:p>
      </dgm:t>
    </dgm:pt>
    <dgm:pt modelId="{3A6F2EE0-2864-4C22-88B8-18B7247C9692}" type="pres">
      <dgm:prSet presAssocID="{39840614-671A-4D86-B8DD-49EEC0859039}" presName="Name37" presStyleLbl="parChTrans1D3" presStyleIdx="8" presStyleCnt="9"/>
      <dgm:spPr/>
      <dgm:t>
        <a:bodyPr/>
        <a:lstStyle/>
        <a:p>
          <a:endParaRPr lang="fr-FR"/>
        </a:p>
      </dgm:t>
    </dgm:pt>
    <dgm:pt modelId="{AD701DEC-6C16-48F5-BA9F-15DF06CDAD1B}" type="pres">
      <dgm:prSet presAssocID="{F1CB4D06-E6DA-4425-86FC-96DBEC35690F}" presName="hierRoot2" presStyleCnt="0">
        <dgm:presLayoutVars>
          <dgm:hierBranch val="init"/>
        </dgm:presLayoutVars>
      </dgm:prSet>
      <dgm:spPr/>
      <dgm:t>
        <a:bodyPr/>
        <a:lstStyle/>
        <a:p>
          <a:endParaRPr lang="fr-FR"/>
        </a:p>
      </dgm:t>
    </dgm:pt>
    <dgm:pt modelId="{BFF93B86-BD17-4FA4-A01D-7B8D84F1DD1F}" type="pres">
      <dgm:prSet presAssocID="{F1CB4D06-E6DA-4425-86FC-96DBEC35690F}" presName="rootComposite" presStyleCnt="0"/>
      <dgm:spPr/>
      <dgm:t>
        <a:bodyPr/>
        <a:lstStyle/>
        <a:p>
          <a:endParaRPr lang="fr-FR"/>
        </a:p>
      </dgm:t>
    </dgm:pt>
    <dgm:pt modelId="{24AE930E-8551-458C-8D4A-FA726F7CC952}" type="pres">
      <dgm:prSet presAssocID="{F1CB4D06-E6DA-4425-86FC-96DBEC35690F}" presName="rootText" presStyleLbl="node3" presStyleIdx="8" presStyleCnt="9" custLinFactNeighborX="37820" custLinFactNeighborY="-68445">
        <dgm:presLayoutVars>
          <dgm:chPref val="3"/>
        </dgm:presLayoutVars>
      </dgm:prSet>
      <dgm:spPr/>
      <dgm:t>
        <a:bodyPr/>
        <a:lstStyle/>
        <a:p>
          <a:endParaRPr lang="fr-FR"/>
        </a:p>
      </dgm:t>
    </dgm:pt>
    <dgm:pt modelId="{B2EBC70B-9218-4A85-8C61-E7B12B86C766}" type="pres">
      <dgm:prSet presAssocID="{F1CB4D06-E6DA-4425-86FC-96DBEC35690F}" presName="rootConnector" presStyleLbl="node3" presStyleIdx="8" presStyleCnt="9"/>
      <dgm:spPr/>
      <dgm:t>
        <a:bodyPr/>
        <a:lstStyle/>
        <a:p>
          <a:endParaRPr lang="fr-FR"/>
        </a:p>
      </dgm:t>
    </dgm:pt>
    <dgm:pt modelId="{CEAE6AF5-18AA-418D-A27A-C52F05EFE088}" type="pres">
      <dgm:prSet presAssocID="{F1CB4D06-E6DA-4425-86FC-96DBEC35690F}" presName="hierChild4" presStyleCnt="0"/>
      <dgm:spPr/>
      <dgm:t>
        <a:bodyPr/>
        <a:lstStyle/>
        <a:p>
          <a:endParaRPr lang="fr-FR"/>
        </a:p>
      </dgm:t>
    </dgm:pt>
    <dgm:pt modelId="{16753EE1-9F63-4134-A4C2-947F891FAD02}" type="pres">
      <dgm:prSet presAssocID="{F1CB4D06-E6DA-4425-86FC-96DBEC35690F}" presName="hierChild5" presStyleCnt="0"/>
      <dgm:spPr/>
      <dgm:t>
        <a:bodyPr/>
        <a:lstStyle/>
        <a:p>
          <a:endParaRPr lang="fr-FR"/>
        </a:p>
      </dgm:t>
    </dgm:pt>
    <dgm:pt modelId="{99AD75F3-D151-44D5-8329-F76C25346B90}" type="pres">
      <dgm:prSet presAssocID="{C021143D-66F5-46B5-8413-2D7ECF327EB0}" presName="hierChild5" presStyleCnt="0"/>
      <dgm:spPr/>
      <dgm:t>
        <a:bodyPr/>
        <a:lstStyle/>
        <a:p>
          <a:endParaRPr lang="fr-FR"/>
        </a:p>
      </dgm:t>
    </dgm:pt>
    <dgm:pt modelId="{03B3137A-6047-4698-84D2-2C9976B4EDA8}" type="pres">
      <dgm:prSet presAssocID="{F315E942-EBFF-40EC-8E91-BB5B33FC5AFF}" presName="hierChild3" presStyleCnt="0"/>
      <dgm:spPr/>
      <dgm:t>
        <a:bodyPr/>
        <a:lstStyle/>
        <a:p>
          <a:endParaRPr lang="fr-FR"/>
        </a:p>
      </dgm:t>
    </dgm:pt>
    <dgm:pt modelId="{2E427D99-1F2A-4460-B95D-7F2443A56356}" type="pres">
      <dgm:prSet presAssocID="{A892B9C0-D85D-4AC2-A8EC-20FFCAC95F5C}" presName="Name111" presStyleLbl="parChTrans1D2" presStyleIdx="4" presStyleCnt="5"/>
      <dgm:spPr/>
      <dgm:t>
        <a:bodyPr/>
        <a:lstStyle/>
        <a:p>
          <a:endParaRPr lang="fr-FR"/>
        </a:p>
      </dgm:t>
    </dgm:pt>
    <dgm:pt modelId="{1105D045-1C00-4256-B12A-09EB420ED226}" type="pres">
      <dgm:prSet presAssocID="{552E3A6B-077F-4852-A335-3ADC4BAA9D40}" presName="hierRoot3" presStyleCnt="0">
        <dgm:presLayoutVars>
          <dgm:hierBranch val="init"/>
        </dgm:presLayoutVars>
      </dgm:prSet>
      <dgm:spPr/>
      <dgm:t>
        <a:bodyPr/>
        <a:lstStyle/>
        <a:p>
          <a:endParaRPr lang="fr-FR"/>
        </a:p>
      </dgm:t>
    </dgm:pt>
    <dgm:pt modelId="{31377998-7F03-4B0A-8073-C567E29DF004}" type="pres">
      <dgm:prSet presAssocID="{552E3A6B-077F-4852-A335-3ADC4BAA9D40}" presName="rootComposite3" presStyleCnt="0"/>
      <dgm:spPr/>
      <dgm:t>
        <a:bodyPr/>
        <a:lstStyle/>
        <a:p>
          <a:endParaRPr lang="fr-FR"/>
        </a:p>
      </dgm:t>
    </dgm:pt>
    <dgm:pt modelId="{A7EB50D6-4ABC-4C48-AB37-475F8CD81047}" type="pres">
      <dgm:prSet presAssocID="{552E3A6B-077F-4852-A335-3ADC4BAA9D40}" presName="rootText3" presStyleLbl="asst1" presStyleIdx="0" presStyleCnt="1" custLinFactX="-24918" custLinFactNeighborX="-100000" custLinFactNeighborY="-60979">
        <dgm:presLayoutVars>
          <dgm:chPref val="3"/>
        </dgm:presLayoutVars>
      </dgm:prSet>
      <dgm:spPr/>
      <dgm:t>
        <a:bodyPr/>
        <a:lstStyle/>
        <a:p>
          <a:endParaRPr lang="fr-FR"/>
        </a:p>
      </dgm:t>
    </dgm:pt>
    <dgm:pt modelId="{1B8BA1F8-9CBA-47A9-81F1-22F061204314}" type="pres">
      <dgm:prSet presAssocID="{552E3A6B-077F-4852-A335-3ADC4BAA9D40}" presName="rootConnector3" presStyleLbl="asst1" presStyleIdx="0" presStyleCnt="1"/>
      <dgm:spPr/>
      <dgm:t>
        <a:bodyPr/>
        <a:lstStyle/>
        <a:p>
          <a:endParaRPr lang="fr-FR"/>
        </a:p>
      </dgm:t>
    </dgm:pt>
    <dgm:pt modelId="{DF9B42B8-8B7C-4CD1-A503-EB2AC4AF93FE}" type="pres">
      <dgm:prSet presAssocID="{552E3A6B-077F-4852-A335-3ADC4BAA9D40}" presName="hierChild6" presStyleCnt="0"/>
      <dgm:spPr/>
      <dgm:t>
        <a:bodyPr/>
        <a:lstStyle/>
        <a:p>
          <a:endParaRPr lang="fr-FR"/>
        </a:p>
      </dgm:t>
    </dgm:pt>
    <dgm:pt modelId="{226C1B44-1A4F-4C9F-A949-E9D777E5735B}" type="pres">
      <dgm:prSet presAssocID="{552E3A6B-077F-4852-A335-3ADC4BAA9D40}" presName="hierChild7" presStyleCnt="0"/>
      <dgm:spPr/>
      <dgm:t>
        <a:bodyPr/>
        <a:lstStyle/>
        <a:p>
          <a:endParaRPr lang="fr-FR"/>
        </a:p>
      </dgm:t>
    </dgm:pt>
  </dgm:ptLst>
  <dgm:cxnLst>
    <dgm:cxn modelId="{CE8B5614-FDA0-483C-8021-9708D83EE69E}" type="presOf" srcId="{CD7612E2-0D5E-4D91-9F8F-176189BF1F52}" destId="{A4117AD6-28C2-4584-92B5-079C7CAC36E8}" srcOrd="1" destOrd="0" presId="urn:microsoft.com/office/officeart/2005/8/layout/orgChart1"/>
    <dgm:cxn modelId="{8BF3B1DD-F293-4262-BD9F-6C368232E6A7}" srcId="{F315E942-EBFF-40EC-8E91-BB5B33FC5AFF}" destId="{C021143D-66F5-46B5-8413-2D7ECF327EB0}" srcOrd="4" destOrd="0" parTransId="{37554346-3BA6-42F6-A886-66B99BB2A018}" sibTransId="{55B43307-0716-4747-A504-8FC0B34EA608}"/>
    <dgm:cxn modelId="{E700F04C-6043-471A-8ADF-0A155658DCD6}" type="presOf" srcId="{279598AE-BA80-4120-891E-93A0DBD66677}" destId="{6514C6B9-1FBE-4507-AA2B-5FD8FEEFBEAC}" srcOrd="0" destOrd="0" presId="urn:microsoft.com/office/officeart/2005/8/layout/orgChart1"/>
    <dgm:cxn modelId="{1AC06200-AD74-406A-930F-A84F1054EFF2}" type="presOf" srcId="{B9BFF1CF-F898-4E8D-B3BB-BD844B19779B}" destId="{22DBE299-6E9F-454E-AC9D-DF5D8CA7B90E}" srcOrd="0" destOrd="0" presId="urn:microsoft.com/office/officeart/2005/8/layout/orgChart1"/>
    <dgm:cxn modelId="{33CB2D47-4D36-4BF8-BB8F-3A0F9A4B1F77}" srcId="{B9BFF1CF-F898-4E8D-B3BB-BD844B19779B}" destId="{CD4FA607-99FF-425D-A862-625865160766}" srcOrd="2" destOrd="0" parTransId="{2CDC17ED-0834-4BF4-B9DF-BA27FC1DB04A}" sibTransId="{EB3873DA-14B3-4465-8489-2716169289C3}"/>
    <dgm:cxn modelId="{F3FA60DB-EA8C-4FA2-B7BA-BF4AAC046FBD}" type="presOf" srcId="{A892B9C0-D85D-4AC2-A8EC-20FFCAC95F5C}" destId="{2E427D99-1F2A-4460-B95D-7F2443A56356}" srcOrd="0" destOrd="0" presId="urn:microsoft.com/office/officeart/2005/8/layout/orgChart1"/>
    <dgm:cxn modelId="{C8E74B60-47E0-4AE7-BD62-6291EB050056}" type="presOf" srcId="{CD7612E2-0D5E-4D91-9F8F-176189BF1F52}" destId="{5CA30E9F-7613-4B86-AEDD-3EC96DE99814}" srcOrd="0" destOrd="0" presId="urn:microsoft.com/office/officeart/2005/8/layout/orgChart1"/>
    <dgm:cxn modelId="{BD9FEDA6-2896-446D-8403-C9F4A181D043}" type="presOf" srcId="{331B26DB-DAB4-4396-8C49-89A7BEB1FB42}" destId="{B74E62F4-DDB4-4EDE-B409-EBD5A925AF82}" srcOrd="1" destOrd="0" presId="urn:microsoft.com/office/officeart/2005/8/layout/orgChart1"/>
    <dgm:cxn modelId="{FA2A87CB-C699-484C-BAAB-809E180CC300}" srcId="{F403281C-B995-461C-8BDC-C5CBB3FD01F5}" destId="{8CB9764E-4B0D-4ABD-BA40-C2A19E117A7E}" srcOrd="0" destOrd="0" parTransId="{185DA4E1-EBE6-4E39-B8B0-CD993AC3EDC2}" sibTransId="{9206EF4A-A9FE-4F02-8898-F8CC10A69BB0}"/>
    <dgm:cxn modelId="{19251812-0254-4EEE-B2F3-272CE74F4FF6}" type="presOf" srcId="{95151926-1C78-4036-90AE-A02CE52C5FC6}" destId="{12DE010A-EDD3-47DA-8DC9-B08FE38E34F0}" srcOrd="1" destOrd="0" presId="urn:microsoft.com/office/officeart/2005/8/layout/orgChart1"/>
    <dgm:cxn modelId="{4F8F3A28-4C14-4FAC-8DB5-E06F441F6AC8}" type="presOf" srcId="{72ACDBB8-D0DF-4312-808C-FE780AA3A0A2}" destId="{6B7708A0-B8FF-4868-840E-44DAD44F5ED5}" srcOrd="0" destOrd="0" presId="urn:microsoft.com/office/officeart/2005/8/layout/orgChart1"/>
    <dgm:cxn modelId="{835A1C78-6FBF-4E93-87A2-F036A2381B9E}" srcId="{F315E942-EBFF-40EC-8E91-BB5B33FC5AFF}" destId="{7D4E7ECE-0491-4B4A-8D18-0EC4E6E0E5FD}" srcOrd="3" destOrd="0" parTransId="{279598AE-BA80-4120-891E-93A0DBD66677}" sibTransId="{23204150-8FD7-48C9-9E4F-7278487F355C}"/>
    <dgm:cxn modelId="{4E29B003-A573-4EE8-A072-B7AE0FCFC82E}" srcId="{C021143D-66F5-46B5-8413-2D7ECF327EB0}" destId="{CD7612E2-0D5E-4D91-9F8F-176189BF1F52}" srcOrd="1" destOrd="0" parTransId="{6D8073DE-A322-479B-928B-28348AFD2F33}" sibTransId="{8054C02E-635F-40BF-9391-AFB10608EFC4}"/>
    <dgm:cxn modelId="{C0F779B0-AC62-4627-8518-72114ADFEA05}" type="presOf" srcId="{2CDC17ED-0834-4BF4-B9DF-BA27FC1DB04A}" destId="{FC549163-4BE0-4651-8893-0DC95FFD5AD7}" srcOrd="0" destOrd="0" presId="urn:microsoft.com/office/officeart/2005/8/layout/orgChart1"/>
    <dgm:cxn modelId="{62463ABA-214E-42E6-82C7-6A6C33D275F9}" type="presOf" srcId="{F403281C-B995-461C-8BDC-C5CBB3FD01F5}" destId="{F369EC10-39BB-4A9B-B4E4-03D76CAD3F8A}" srcOrd="0" destOrd="0" presId="urn:microsoft.com/office/officeart/2005/8/layout/orgChart1"/>
    <dgm:cxn modelId="{4696BA72-C8C7-4AB1-AA95-B64A7FA91859}" type="presOf" srcId="{7D4E7ECE-0491-4B4A-8D18-0EC4E6E0E5FD}" destId="{08081AF9-D720-45DF-9850-6F18B0E61EFD}" srcOrd="0" destOrd="0" presId="urn:microsoft.com/office/officeart/2005/8/layout/orgChart1"/>
    <dgm:cxn modelId="{24712EF6-CC68-4414-BDE6-D3E91F643E5F}" type="presOf" srcId="{B9BFF1CF-F898-4E8D-B3BB-BD844B19779B}" destId="{8ABB3BEB-F19E-439F-B936-EB7FCC754917}" srcOrd="1" destOrd="0" presId="urn:microsoft.com/office/officeart/2005/8/layout/orgChart1"/>
    <dgm:cxn modelId="{FE0E1960-E0CB-4352-99DB-90093FE940B9}" type="presOf" srcId="{F1CB4D06-E6DA-4425-86FC-96DBEC35690F}" destId="{24AE930E-8551-458C-8D4A-FA726F7CC952}" srcOrd="0" destOrd="0" presId="urn:microsoft.com/office/officeart/2005/8/layout/orgChart1"/>
    <dgm:cxn modelId="{4FE88ABA-61C5-43B2-A9AA-70E1EC7A4F5C}" type="presOf" srcId="{185DA4E1-EBE6-4E39-B8B0-CD993AC3EDC2}" destId="{6BA64E73-2A5F-45C3-ADC7-C3EFE675E153}" srcOrd="0" destOrd="0" presId="urn:microsoft.com/office/officeart/2005/8/layout/orgChart1"/>
    <dgm:cxn modelId="{0CBF99F3-72A2-4889-849D-29147A8157AD}" type="presOf" srcId="{D25F01EC-547B-4667-8999-AE616EC5C8B0}" destId="{E718C944-2409-4FC9-A094-771E19E0F7C8}" srcOrd="1" destOrd="0" presId="urn:microsoft.com/office/officeart/2005/8/layout/orgChart1"/>
    <dgm:cxn modelId="{D9ACB809-1E7F-41A4-97FE-FED7378C624D}" type="presOf" srcId="{39840614-671A-4D86-B8DD-49EEC0859039}" destId="{3A6F2EE0-2864-4C22-88B8-18B7247C9692}" srcOrd="0" destOrd="0" presId="urn:microsoft.com/office/officeart/2005/8/layout/orgChart1"/>
    <dgm:cxn modelId="{A6AE0AB2-3D68-4D04-8634-FE2C61BC3D76}" srcId="{F315E942-EBFF-40EC-8E91-BB5B33FC5AFF}" destId="{B9BFF1CF-F898-4E8D-B3BB-BD844B19779B}" srcOrd="2" destOrd="0" parTransId="{4428B021-F091-44B2-ACF3-C4692EF3E907}" sibTransId="{1A87EADB-D9D5-464A-8FAB-363971626C24}"/>
    <dgm:cxn modelId="{13AD4E09-EE22-462C-A7DA-9611962AFDA6}" type="presOf" srcId="{BA99A56F-38E3-4309-B846-9B8D29A712BD}" destId="{DC276F3D-2043-4EFB-96A2-CB268230E08F}" srcOrd="0" destOrd="0" presId="urn:microsoft.com/office/officeart/2005/8/layout/orgChart1"/>
    <dgm:cxn modelId="{269867E5-AF99-4189-BD81-4AC7BBF32207}" srcId="{C021143D-66F5-46B5-8413-2D7ECF327EB0}" destId="{F1CB4D06-E6DA-4425-86FC-96DBEC35690F}" srcOrd="2" destOrd="0" parTransId="{39840614-671A-4D86-B8DD-49EEC0859039}" sibTransId="{8BF7A815-FE88-4AF9-A0C8-ACCD99512166}"/>
    <dgm:cxn modelId="{E8E896C0-E26F-4A58-ACED-531C9DB883A1}" type="presOf" srcId="{3E12F680-40AC-47A6-B170-891EA4A22B5C}" destId="{397F4570-CEE1-4B1C-90ED-966F2B252A5F}" srcOrd="0" destOrd="0" presId="urn:microsoft.com/office/officeart/2005/8/layout/orgChart1"/>
    <dgm:cxn modelId="{97E364F0-4A27-4B88-80B7-1A29E15B32A5}" type="presOf" srcId="{F315E942-EBFF-40EC-8E91-BB5B33FC5AFF}" destId="{C4988D99-7D9B-4335-91F1-DC98C134BD39}" srcOrd="1" destOrd="0" presId="urn:microsoft.com/office/officeart/2005/8/layout/orgChart1"/>
    <dgm:cxn modelId="{3E08AD48-F482-4591-B705-030A528CB17B}" type="presOf" srcId="{BA99A56F-38E3-4309-B846-9B8D29A712BD}" destId="{5D3C284B-F3D7-49B4-9FA6-42D349CF0212}" srcOrd="1" destOrd="0" presId="urn:microsoft.com/office/officeart/2005/8/layout/orgChart1"/>
    <dgm:cxn modelId="{B2F7D052-F512-4356-9D56-9769E6501D6A}" type="presOf" srcId="{CD4FA607-99FF-425D-A862-625865160766}" destId="{B070D89C-AEEE-40FA-94E6-B405512718ED}" srcOrd="1" destOrd="0" presId="urn:microsoft.com/office/officeart/2005/8/layout/orgChart1"/>
    <dgm:cxn modelId="{1D31254D-34D8-456C-9C9B-F9C95100B7B6}" srcId="{662E75FA-BD0A-4070-A1FA-4A16E5A742AD}" destId="{F315E942-EBFF-40EC-8E91-BB5B33FC5AFF}" srcOrd="0" destOrd="0" parTransId="{62F00244-E00C-4EB0-9DE2-A959DCDF3E4C}" sibTransId="{23CFAE4A-A1E9-4418-AA7C-F4053A5D384D}"/>
    <dgm:cxn modelId="{5C3DA989-810D-48BF-B7A0-ECC22A918D6D}" type="presOf" srcId="{662E75FA-BD0A-4070-A1FA-4A16E5A742AD}" destId="{9669CAAC-2B3B-4B9E-915B-513F420BD14F}" srcOrd="0" destOrd="0" presId="urn:microsoft.com/office/officeart/2005/8/layout/orgChart1"/>
    <dgm:cxn modelId="{BC398401-7335-4D34-A461-FA414C7204C2}" type="presOf" srcId="{95151926-1C78-4036-90AE-A02CE52C5FC6}" destId="{B83E2198-3B3A-4407-B7B2-89817D4C2AA4}" srcOrd="0" destOrd="0" presId="urn:microsoft.com/office/officeart/2005/8/layout/orgChart1"/>
    <dgm:cxn modelId="{80054E12-E163-4EDC-B6D0-CCD41A2A8FEA}" type="presOf" srcId="{F1CB4D06-E6DA-4425-86FC-96DBEC35690F}" destId="{B2EBC70B-9218-4A85-8C61-E7B12B86C766}" srcOrd="1" destOrd="0" presId="urn:microsoft.com/office/officeart/2005/8/layout/orgChart1"/>
    <dgm:cxn modelId="{B6B6DC70-3816-4A8C-BCF2-55B88213252E}" type="presOf" srcId="{552E3A6B-077F-4852-A335-3ADC4BAA9D40}" destId="{1B8BA1F8-9CBA-47A9-81F1-22F061204314}" srcOrd="1" destOrd="0" presId="urn:microsoft.com/office/officeart/2005/8/layout/orgChart1"/>
    <dgm:cxn modelId="{4945D260-3ABA-4E84-B55A-BB53DD97D818}" type="presOf" srcId="{37554346-3BA6-42F6-A886-66B99BB2A018}" destId="{E689FBA8-B076-4ADA-9908-F921AC33DE51}" srcOrd="0" destOrd="0" presId="urn:microsoft.com/office/officeart/2005/8/layout/orgChart1"/>
    <dgm:cxn modelId="{F0159A93-B569-4A9A-B7E5-77384164559A}" type="presOf" srcId="{F315E942-EBFF-40EC-8E91-BB5B33FC5AFF}" destId="{15F3733C-19DF-48FE-9FFD-7B0B9CBE048E}" srcOrd="0" destOrd="0" presId="urn:microsoft.com/office/officeart/2005/8/layout/orgChart1"/>
    <dgm:cxn modelId="{355D48A7-E268-4467-B9E3-17CB4DD3ADA1}" type="presOf" srcId="{4428B021-F091-44B2-ACF3-C4692EF3E907}" destId="{E98906A0-19AE-4A7F-BA9F-9FC159C93899}" srcOrd="0" destOrd="0" presId="urn:microsoft.com/office/officeart/2005/8/layout/orgChart1"/>
    <dgm:cxn modelId="{6FABB08B-933D-4043-8768-FEED19BAE5EB}" type="presOf" srcId="{374D53F1-DACA-44B1-9DC8-0015139A4939}" destId="{3ECB94B4-EDBB-4624-B6CB-04D222F67545}" srcOrd="0" destOrd="0" presId="urn:microsoft.com/office/officeart/2005/8/layout/orgChart1"/>
    <dgm:cxn modelId="{F16EFB88-A7F0-48F2-832E-581F34059D49}" type="presOf" srcId="{22D67507-8E24-4BE6-B60D-C622C85B4B6C}" destId="{98E800F2-E0CD-4EFD-89A0-6A7EEE03D6D9}" srcOrd="0" destOrd="0" presId="urn:microsoft.com/office/officeart/2005/8/layout/orgChart1"/>
    <dgm:cxn modelId="{DD39FEE7-E61E-4CDB-9EAD-859996DC4B13}" type="presOf" srcId="{6D8073DE-A322-479B-928B-28348AFD2F33}" destId="{CD7A41CF-E6DA-4DDE-8C1B-2F12E5107919}" srcOrd="0" destOrd="0" presId="urn:microsoft.com/office/officeart/2005/8/layout/orgChart1"/>
    <dgm:cxn modelId="{5FD1579D-F440-45C1-922C-E25870AEE5B1}" type="presOf" srcId="{552E3A6B-077F-4852-A335-3ADC4BAA9D40}" destId="{A7EB50D6-4ABC-4C48-AB37-475F8CD81047}" srcOrd="0" destOrd="0" presId="urn:microsoft.com/office/officeart/2005/8/layout/orgChart1"/>
    <dgm:cxn modelId="{88C4EDA6-24DF-4CFC-B9F1-B0CA7E8153A6}" type="presOf" srcId="{293FDE8A-6927-4394-AB0E-D7A0DD051AC8}" destId="{6F9F6C75-9441-46A9-9DD4-0484C74DEF1C}" srcOrd="0" destOrd="0" presId="urn:microsoft.com/office/officeart/2005/8/layout/orgChart1"/>
    <dgm:cxn modelId="{33A0B236-C8C0-4B00-9DDB-B0D76FFF170E}" srcId="{C021143D-66F5-46B5-8413-2D7ECF327EB0}" destId="{331B26DB-DAB4-4396-8C49-89A7BEB1FB42}" srcOrd="0" destOrd="0" parTransId="{CF2DD5B1-BC37-4F81-994B-5329706BB367}" sibTransId="{BB2F9FAD-096E-4B6D-92EF-558DCE576ED5}"/>
    <dgm:cxn modelId="{F700C414-7438-45B8-9D93-292FCEC7D4AF}" type="presOf" srcId="{8CB9764E-4B0D-4ABD-BA40-C2A19E117A7E}" destId="{4A8BFD16-D08A-4D74-804A-BEDF647DD8DE}" srcOrd="0" destOrd="0" presId="urn:microsoft.com/office/officeart/2005/8/layout/orgChart1"/>
    <dgm:cxn modelId="{4032C596-A86C-4B56-875B-46B3949CF293}" type="presOf" srcId="{331B26DB-DAB4-4396-8C49-89A7BEB1FB42}" destId="{037EF348-032D-4976-9D8F-3A6FA37586BE}" srcOrd="0" destOrd="0" presId="urn:microsoft.com/office/officeart/2005/8/layout/orgChart1"/>
    <dgm:cxn modelId="{AB09AA81-7CAB-459B-B97E-0870B9911E97}" type="presOf" srcId="{8CB9764E-4B0D-4ABD-BA40-C2A19E117A7E}" destId="{8D93B117-A620-4044-9784-3D7AD4C4A4F1}" srcOrd="1" destOrd="0" presId="urn:microsoft.com/office/officeart/2005/8/layout/orgChart1"/>
    <dgm:cxn modelId="{39033E36-3815-4DF9-B9DC-6C77BD634A04}" srcId="{F315E942-EBFF-40EC-8E91-BB5B33FC5AFF}" destId="{F403281C-B995-461C-8BDC-C5CBB3FD01F5}" srcOrd="1" destOrd="0" parTransId="{293FDE8A-6927-4394-AB0E-D7A0DD051AC8}" sibTransId="{D95EA7A9-DD61-4511-B961-9DD935706623}"/>
    <dgm:cxn modelId="{B1D42DB9-E1DB-49E5-A4B7-D7C17B6FB50D}" srcId="{F403281C-B995-461C-8BDC-C5CBB3FD01F5}" destId="{D25F01EC-547B-4667-8999-AE616EC5C8B0}" srcOrd="2" destOrd="0" parTransId="{374D53F1-DACA-44B1-9DC8-0015139A4939}" sibTransId="{EFDBDC8D-DEE8-41FD-B08E-C9E090A03E7F}"/>
    <dgm:cxn modelId="{EC589181-EFF3-4591-93EC-994EB1D86B11}" type="presOf" srcId="{F403281C-B995-461C-8BDC-C5CBB3FD01F5}" destId="{A8C6D94B-B5E0-459D-83C5-78CB88713A18}" srcOrd="1" destOrd="0" presId="urn:microsoft.com/office/officeart/2005/8/layout/orgChart1"/>
    <dgm:cxn modelId="{D2F0A2AB-6FD0-44F1-BA26-67139C4B7412}" type="presOf" srcId="{C021143D-66F5-46B5-8413-2D7ECF327EB0}" destId="{53134525-827B-4747-95C0-CBCDBBBB74F4}" srcOrd="1" destOrd="0" presId="urn:microsoft.com/office/officeart/2005/8/layout/orgChart1"/>
    <dgm:cxn modelId="{1A57185B-2865-46E8-BD3E-C5A11B706F86}" type="presOf" srcId="{1738DB6C-A9F2-430F-B94D-DA7242C0B5C6}" destId="{FF9EE350-4BB0-4501-8D16-6DDE1896B96C}" srcOrd="1" destOrd="0" presId="urn:microsoft.com/office/officeart/2005/8/layout/orgChart1"/>
    <dgm:cxn modelId="{110D1BA0-76C4-4CC7-ABFF-23F27293F0AD}" srcId="{F315E942-EBFF-40EC-8E91-BB5B33FC5AFF}" destId="{552E3A6B-077F-4852-A335-3ADC4BAA9D40}" srcOrd="0" destOrd="0" parTransId="{A892B9C0-D85D-4AC2-A8EC-20FFCAC95F5C}" sibTransId="{304D49DD-5AB0-496B-988F-31374EFF0AFC}"/>
    <dgm:cxn modelId="{A7B34959-845E-49CD-997B-D51EFF2A9BEC}" type="presOf" srcId="{D25F01EC-547B-4667-8999-AE616EC5C8B0}" destId="{6A4828D4-C9BA-4A54-A22F-1CCB432B0DAE}" srcOrd="0" destOrd="0" presId="urn:microsoft.com/office/officeart/2005/8/layout/orgChart1"/>
    <dgm:cxn modelId="{6C5316A7-1989-492C-92E6-B6D1360950FD}" type="presOf" srcId="{CD4FA607-99FF-425D-A862-625865160766}" destId="{CF859CCB-037B-4EE9-8DFA-AE36688F4806}" srcOrd="0" destOrd="0" presId="urn:microsoft.com/office/officeart/2005/8/layout/orgChart1"/>
    <dgm:cxn modelId="{4DB65C94-3A5A-4D85-9262-45B4C3D6DE04}" type="presOf" srcId="{CF2DD5B1-BC37-4F81-994B-5329706BB367}" destId="{02AED76C-4B73-47FE-A1B9-CDF062C2EED8}" srcOrd="0" destOrd="0" presId="urn:microsoft.com/office/officeart/2005/8/layout/orgChart1"/>
    <dgm:cxn modelId="{D583E156-ED33-478C-A55E-9726956E9794}" type="presOf" srcId="{7D4E7ECE-0491-4B4A-8D18-0EC4E6E0E5FD}" destId="{8EB765D4-AEA5-41AE-BE60-742AC08A8E9C}" srcOrd="1" destOrd="0" presId="urn:microsoft.com/office/officeart/2005/8/layout/orgChart1"/>
    <dgm:cxn modelId="{E6E10707-8F5F-46E5-84EF-1E3CD8EFC7FF}" srcId="{F403281C-B995-461C-8BDC-C5CBB3FD01F5}" destId="{1738DB6C-A9F2-430F-B94D-DA7242C0B5C6}" srcOrd="1" destOrd="0" parTransId="{72ACDBB8-D0DF-4312-808C-FE780AA3A0A2}" sibTransId="{3A9BDE22-51A9-48C2-BC68-B783E3BC4DB6}"/>
    <dgm:cxn modelId="{F5671643-459D-4D79-87DD-267C14FBB008}" srcId="{B9BFF1CF-F898-4E8D-B3BB-BD844B19779B}" destId="{BA99A56F-38E3-4309-B846-9B8D29A712BD}" srcOrd="1" destOrd="0" parTransId="{3E12F680-40AC-47A6-B170-891EA4A22B5C}" sibTransId="{1253DA27-DC06-496E-92B8-693E56A4AA40}"/>
    <dgm:cxn modelId="{5BC55025-0405-47DC-9815-FAD9C6AB4701}" type="presOf" srcId="{1738DB6C-A9F2-430F-B94D-DA7242C0B5C6}" destId="{CAFADCAF-AA8F-43E9-B857-5FAB987DF4F8}" srcOrd="0" destOrd="0" presId="urn:microsoft.com/office/officeart/2005/8/layout/orgChart1"/>
    <dgm:cxn modelId="{CE643EED-0479-4BA6-8AE7-FD523A410B25}" type="presOf" srcId="{C021143D-66F5-46B5-8413-2D7ECF327EB0}" destId="{336DC2D7-F284-413B-A83D-6C8171214E13}" srcOrd="0" destOrd="0" presId="urn:microsoft.com/office/officeart/2005/8/layout/orgChart1"/>
    <dgm:cxn modelId="{17CADE29-FF30-4FE2-947B-7E14849B1700}" srcId="{B9BFF1CF-F898-4E8D-B3BB-BD844B19779B}" destId="{95151926-1C78-4036-90AE-A02CE52C5FC6}" srcOrd="0" destOrd="0" parTransId="{22D67507-8E24-4BE6-B60D-C622C85B4B6C}" sibTransId="{D08002C5-9602-45EE-B0C3-BCE943ACE86E}"/>
    <dgm:cxn modelId="{D9A0C302-C784-41ED-8996-E21780EA8C6C}" type="presParOf" srcId="{9669CAAC-2B3B-4B9E-915B-513F420BD14F}" destId="{6E8D6FB9-6490-46D5-B00C-9382E7F03C50}" srcOrd="0" destOrd="0" presId="urn:microsoft.com/office/officeart/2005/8/layout/orgChart1"/>
    <dgm:cxn modelId="{1809E6B5-9A21-401E-B06F-760448534052}" type="presParOf" srcId="{6E8D6FB9-6490-46D5-B00C-9382E7F03C50}" destId="{AB2E3A33-93C3-42FD-B7CA-72F2D29EA94E}" srcOrd="0" destOrd="0" presId="urn:microsoft.com/office/officeart/2005/8/layout/orgChart1"/>
    <dgm:cxn modelId="{A48388C9-95E6-46C7-BA7E-92898D687728}" type="presParOf" srcId="{AB2E3A33-93C3-42FD-B7CA-72F2D29EA94E}" destId="{15F3733C-19DF-48FE-9FFD-7B0B9CBE048E}" srcOrd="0" destOrd="0" presId="urn:microsoft.com/office/officeart/2005/8/layout/orgChart1"/>
    <dgm:cxn modelId="{68868ECA-C773-4D6D-9EF4-8448EE0F4C4D}" type="presParOf" srcId="{AB2E3A33-93C3-42FD-B7CA-72F2D29EA94E}" destId="{C4988D99-7D9B-4335-91F1-DC98C134BD39}" srcOrd="1" destOrd="0" presId="urn:microsoft.com/office/officeart/2005/8/layout/orgChart1"/>
    <dgm:cxn modelId="{8EA10CF2-7211-4CE1-B602-24ABBDC251AD}" type="presParOf" srcId="{6E8D6FB9-6490-46D5-B00C-9382E7F03C50}" destId="{30136A7B-65E2-4CDB-9D31-9C3E93CCCFBB}" srcOrd="1" destOrd="0" presId="urn:microsoft.com/office/officeart/2005/8/layout/orgChart1"/>
    <dgm:cxn modelId="{6790642B-CD3C-47D1-AC8A-70DD452853DF}" type="presParOf" srcId="{30136A7B-65E2-4CDB-9D31-9C3E93CCCFBB}" destId="{6F9F6C75-9441-46A9-9DD4-0484C74DEF1C}" srcOrd="0" destOrd="0" presId="urn:microsoft.com/office/officeart/2005/8/layout/orgChart1"/>
    <dgm:cxn modelId="{AA92D428-A586-4477-A7EA-8B3950CD1E78}" type="presParOf" srcId="{30136A7B-65E2-4CDB-9D31-9C3E93CCCFBB}" destId="{7406A315-8120-44EB-8CC9-00F2D2CD8B8B}" srcOrd="1" destOrd="0" presId="urn:microsoft.com/office/officeart/2005/8/layout/orgChart1"/>
    <dgm:cxn modelId="{53F41DDA-80BA-473C-9066-D1A765A63E28}" type="presParOf" srcId="{7406A315-8120-44EB-8CC9-00F2D2CD8B8B}" destId="{01A27C4C-E22B-4674-9E35-9644B75B550F}" srcOrd="0" destOrd="0" presId="urn:microsoft.com/office/officeart/2005/8/layout/orgChart1"/>
    <dgm:cxn modelId="{66CF928A-A2E8-4EC8-A90F-258B37ACD300}" type="presParOf" srcId="{01A27C4C-E22B-4674-9E35-9644B75B550F}" destId="{F369EC10-39BB-4A9B-B4E4-03D76CAD3F8A}" srcOrd="0" destOrd="0" presId="urn:microsoft.com/office/officeart/2005/8/layout/orgChart1"/>
    <dgm:cxn modelId="{5ABC77CA-2FBB-44AE-AAA4-8972156283AB}" type="presParOf" srcId="{01A27C4C-E22B-4674-9E35-9644B75B550F}" destId="{A8C6D94B-B5E0-459D-83C5-78CB88713A18}" srcOrd="1" destOrd="0" presId="urn:microsoft.com/office/officeart/2005/8/layout/orgChart1"/>
    <dgm:cxn modelId="{5E3F18CC-1A5F-4FCF-92A9-2E0913E0EED1}" type="presParOf" srcId="{7406A315-8120-44EB-8CC9-00F2D2CD8B8B}" destId="{ED61E873-36A3-4E33-A5D3-4FAA3A29E726}" srcOrd="1" destOrd="0" presId="urn:microsoft.com/office/officeart/2005/8/layout/orgChart1"/>
    <dgm:cxn modelId="{A88629D9-1159-472F-BDF2-B9685609FE83}" type="presParOf" srcId="{ED61E873-36A3-4E33-A5D3-4FAA3A29E726}" destId="{6BA64E73-2A5F-45C3-ADC7-C3EFE675E153}" srcOrd="0" destOrd="0" presId="urn:microsoft.com/office/officeart/2005/8/layout/orgChart1"/>
    <dgm:cxn modelId="{782D0FD8-4A98-4DD8-AC6C-12CEC7B155FF}" type="presParOf" srcId="{ED61E873-36A3-4E33-A5D3-4FAA3A29E726}" destId="{0D8679CB-3EEC-4B24-99E7-F936FB2BB9A5}" srcOrd="1" destOrd="0" presId="urn:microsoft.com/office/officeart/2005/8/layout/orgChart1"/>
    <dgm:cxn modelId="{48645A2B-D180-4399-88C8-28F96C12CE10}" type="presParOf" srcId="{0D8679CB-3EEC-4B24-99E7-F936FB2BB9A5}" destId="{90F24838-D636-44C5-A8C5-77854863A64F}" srcOrd="0" destOrd="0" presId="urn:microsoft.com/office/officeart/2005/8/layout/orgChart1"/>
    <dgm:cxn modelId="{A6ABC1B1-80A2-4DA4-987E-A185737C8ED9}" type="presParOf" srcId="{90F24838-D636-44C5-A8C5-77854863A64F}" destId="{4A8BFD16-D08A-4D74-804A-BEDF647DD8DE}" srcOrd="0" destOrd="0" presId="urn:microsoft.com/office/officeart/2005/8/layout/orgChart1"/>
    <dgm:cxn modelId="{DA86C82F-7607-4C11-9219-AD88ED33986C}" type="presParOf" srcId="{90F24838-D636-44C5-A8C5-77854863A64F}" destId="{8D93B117-A620-4044-9784-3D7AD4C4A4F1}" srcOrd="1" destOrd="0" presId="urn:microsoft.com/office/officeart/2005/8/layout/orgChart1"/>
    <dgm:cxn modelId="{BAFE3EBC-042E-48ED-B410-0FEDFC1B9C5D}" type="presParOf" srcId="{0D8679CB-3EEC-4B24-99E7-F936FB2BB9A5}" destId="{146F719F-1330-4A02-B5E4-46FE92C65FA4}" srcOrd="1" destOrd="0" presId="urn:microsoft.com/office/officeart/2005/8/layout/orgChart1"/>
    <dgm:cxn modelId="{F4346DA0-63F9-4156-B229-860D774C490D}" type="presParOf" srcId="{0D8679CB-3EEC-4B24-99E7-F936FB2BB9A5}" destId="{8D2FD877-2E01-4D7D-8547-4296A45253A3}" srcOrd="2" destOrd="0" presId="urn:microsoft.com/office/officeart/2005/8/layout/orgChart1"/>
    <dgm:cxn modelId="{776790C2-9EF7-424F-A818-D79C57A1E53F}" type="presParOf" srcId="{ED61E873-36A3-4E33-A5D3-4FAA3A29E726}" destId="{6B7708A0-B8FF-4868-840E-44DAD44F5ED5}" srcOrd="2" destOrd="0" presId="urn:microsoft.com/office/officeart/2005/8/layout/orgChart1"/>
    <dgm:cxn modelId="{566372C9-90FF-470F-B3FC-5E81E8DA064D}" type="presParOf" srcId="{ED61E873-36A3-4E33-A5D3-4FAA3A29E726}" destId="{00D51993-A34E-4FAD-B4AE-A4269AE84A14}" srcOrd="3" destOrd="0" presId="urn:microsoft.com/office/officeart/2005/8/layout/orgChart1"/>
    <dgm:cxn modelId="{093F2585-EE1D-4A97-BB35-4E7C6B39FDBC}" type="presParOf" srcId="{00D51993-A34E-4FAD-B4AE-A4269AE84A14}" destId="{CC731E22-1FC7-405C-B49A-4382C50E7386}" srcOrd="0" destOrd="0" presId="urn:microsoft.com/office/officeart/2005/8/layout/orgChart1"/>
    <dgm:cxn modelId="{66FCD124-C49C-4644-B071-F1A281FF8F22}" type="presParOf" srcId="{CC731E22-1FC7-405C-B49A-4382C50E7386}" destId="{CAFADCAF-AA8F-43E9-B857-5FAB987DF4F8}" srcOrd="0" destOrd="0" presId="urn:microsoft.com/office/officeart/2005/8/layout/orgChart1"/>
    <dgm:cxn modelId="{D3FA385A-57A8-4F2B-9761-552CBE32694A}" type="presParOf" srcId="{CC731E22-1FC7-405C-B49A-4382C50E7386}" destId="{FF9EE350-4BB0-4501-8D16-6DDE1896B96C}" srcOrd="1" destOrd="0" presId="urn:microsoft.com/office/officeart/2005/8/layout/orgChart1"/>
    <dgm:cxn modelId="{D85498B9-F699-4D6E-A31F-021DBA6EC26E}" type="presParOf" srcId="{00D51993-A34E-4FAD-B4AE-A4269AE84A14}" destId="{C5C438B4-8B70-4185-8CC1-43952161C46F}" srcOrd="1" destOrd="0" presId="urn:microsoft.com/office/officeart/2005/8/layout/orgChart1"/>
    <dgm:cxn modelId="{6ED970B8-CA0F-4C64-857F-07AAF25EF1AD}" type="presParOf" srcId="{00D51993-A34E-4FAD-B4AE-A4269AE84A14}" destId="{845D4D8E-2C67-4950-ACB5-1852F21BCEB7}" srcOrd="2" destOrd="0" presId="urn:microsoft.com/office/officeart/2005/8/layout/orgChart1"/>
    <dgm:cxn modelId="{E409E0A2-2C2B-4562-9FC5-4DEE0D7CAC8F}" type="presParOf" srcId="{ED61E873-36A3-4E33-A5D3-4FAA3A29E726}" destId="{3ECB94B4-EDBB-4624-B6CB-04D222F67545}" srcOrd="4" destOrd="0" presId="urn:microsoft.com/office/officeart/2005/8/layout/orgChart1"/>
    <dgm:cxn modelId="{842FBE44-AF29-4BB4-A808-0DD2AED07903}" type="presParOf" srcId="{ED61E873-36A3-4E33-A5D3-4FAA3A29E726}" destId="{E488E656-A8B4-43A7-BE51-87CEE6764215}" srcOrd="5" destOrd="0" presId="urn:microsoft.com/office/officeart/2005/8/layout/orgChart1"/>
    <dgm:cxn modelId="{3C95879E-168C-44D1-A0C1-210726FA474E}" type="presParOf" srcId="{E488E656-A8B4-43A7-BE51-87CEE6764215}" destId="{28F3D854-D511-42D4-83A8-41EF4D9BE3B7}" srcOrd="0" destOrd="0" presId="urn:microsoft.com/office/officeart/2005/8/layout/orgChart1"/>
    <dgm:cxn modelId="{87A94B13-340A-4AA7-A1BE-D502587B36B9}" type="presParOf" srcId="{28F3D854-D511-42D4-83A8-41EF4D9BE3B7}" destId="{6A4828D4-C9BA-4A54-A22F-1CCB432B0DAE}" srcOrd="0" destOrd="0" presId="urn:microsoft.com/office/officeart/2005/8/layout/orgChart1"/>
    <dgm:cxn modelId="{03298FA8-4828-4218-AFF5-EEB591DA4AB9}" type="presParOf" srcId="{28F3D854-D511-42D4-83A8-41EF4D9BE3B7}" destId="{E718C944-2409-4FC9-A094-771E19E0F7C8}" srcOrd="1" destOrd="0" presId="urn:microsoft.com/office/officeart/2005/8/layout/orgChart1"/>
    <dgm:cxn modelId="{8ACC077F-DF51-4BAE-A6BC-A7BDCE2C725E}" type="presParOf" srcId="{E488E656-A8B4-43A7-BE51-87CEE6764215}" destId="{4D7B7D30-51CA-406B-8DD1-4DA5C1E06131}" srcOrd="1" destOrd="0" presId="urn:microsoft.com/office/officeart/2005/8/layout/orgChart1"/>
    <dgm:cxn modelId="{ECB18D7B-B46A-425A-AF14-72D297ADFEB7}" type="presParOf" srcId="{E488E656-A8B4-43A7-BE51-87CEE6764215}" destId="{ED6D76CB-9E8C-4F87-ADCD-BF961F50F148}" srcOrd="2" destOrd="0" presId="urn:microsoft.com/office/officeart/2005/8/layout/orgChart1"/>
    <dgm:cxn modelId="{DFA7897B-537D-48D1-ADE5-26A9BE8732C9}" type="presParOf" srcId="{7406A315-8120-44EB-8CC9-00F2D2CD8B8B}" destId="{46C86B7F-AC7F-47B4-B29E-A1D5B70B7CAA}" srcOrd="2" destOrd="0" presId="urn:microsoft.com/office/officeart/2005/8/layout/orgChart1"/>
    <dgm:cxn modelId="{35424D7C-1210-40CB-9E0F-79D03B3A7E35}" type="presParOf" srcId="{30136A7B-65E2-4CDB-9D31-9C3E93CCCFBB}" destId="{E98906A0-19AE-4A7F-BA9F-9FC159C93899}" srcOrd="2" destOrd="0" presId="urn:microsoft.com/office/officeart/2005/8/layout/orgChart1"/>
    <dgm:cxn modelId="{91B8FE09-C09D-437D-9B54-2A3B01608743}" type="presParOf" srcId="{30136A7B-65E2-4CDB-9D31-9C3E93CCCFBB}" destId="{6E8A0C8A-37AB-42E9-9084-9413FC37945B}" srcOrd="3" destOrd="0" presId="urn:microsoft.com/office/officeart/2005/8/layout/orgChart1"/>
    <dgm:cxn modelId="{ED27D7EB-5A37-4C46-BBD5-675867398929}" type="presParOf" srcId="{6E8A0C8A-37AB-42E9-9084-9413FC37945B}" destId="{575A6FCF-2867-471B-BE7F-FE52A29F8734}" srcOrd="0" destOrd="0" presId="urn:microsoft.com/office/officeart/2005/8/layout/orgChart1"/>
    <dgm:cxn modelId="{0550B52D-BED5-4E3C-9518-6C8DC1EEF941}" type="presParOf" srcId="{575A6FCF-2867-471B-BE7F-FE52A29F8734}" destId="{22DBE299-6E9F-454E-AC9D-DF5D8CA7B90E}" srcOrd="0" destOrd="0" presId="urn:microsoft.com/office/officeart/2005/8/layout/orgChart1"/>
    <dgm:cxn modelId="{933CDB82-125F-4552-A77B-44CDBDC8BC4F}" type="presParOf" srcId="{575A6FCF-2867-471B-BE7F-FE52A29F8734}" destId="{8ABB3BEB-F19E-439F-B936-EB7FCC754917}" srcOrd="1" destOrd="0" presId="urn:microsoft.com/office/officeart/2005/8/layout/orgChart1"/>
    <dgm:cxn modelId="{D86A4C7D-2C42-4B48-9CAD-E557E83D00FD}" type="presParOf" srcId="{6E8A0C8A-37AB-42E9-9084-9413FC37945B}" destId="{318CDCFF-5826-428F-B966-D06330DDAD69}" srcOrd="1" destOrd="0" presId="urn:microsoft.com/office/officeart/2005/8/layout/orgChart1"/>
    <dgm:cxn modelId="{8CC92AC9-19C9-4DFE-92D2-5DF6A87D44B5}" type="presParOf" srcId="{318CDCFF-5826-428F-B966-D06330DDAD69}" destId="{98E800F2-E0CD-4EFD-89A0-6A7EEE03D6D9}" srcOrd="0" destOrd="0" presId="urn:microsoft.com/office/officeart/2005/8/layout/orgChart1"/>
    <dgm:cxn modelId="{1148FD35-3998-40D3-B53B-2D18F68472FD}" type="presParOf" srcId="{318CDCFF-5826-428F-B966-D06330DDAD69}" destId="{54FD3AB4-AA9B-4F4D-AF4F-0F8B44231EB9}" srcOrd="1" destOrd="0" presId="urn:microsoft.com/office/officeart/2005/8/layout/orgChart1"/>
    <dgm:cxn modelId="{357BD181-4EC2-46FD-B3C3-B7F1FC7EAA3D}" type="presParOf" srcId="{54FD3AB4-AA9B-4F4D-AF4F-0F8B44231EB9}" destId="{DE0565C9-2124-411A-AAD1-C618ADC675E8}" srcOrd="0" destOrd="0" presId="urn:microsoft.com/office/officeart/2005/8/layout/orgChart1"/>
    <dgm:cxn modelId="{6F7FF1A4-E255-460A-AF86-8A526AB331EF}" type="presParOf" srcId="{DE0565C9-2124-411A-AAD1-C618ADC675E8}" destId="{B83E2198-3B3A-4407-B7B2-89817D4C2AA4}" srcOrd="0" destOrd="0" presId="urn:microsoft.com/office/officeart/2005/8/layout/orgChart1"/>
    <dgm:cxn modelId="{DE2F4AE9-34E5-48AF-A24B-E33D6C1FAA74}" type="presParOf" srcId="{DE0565C9-2124-411A-AAD1-C618ADC675E8}" destId="{12DE010A-EDD3-47DA-8DC9-B08FE38E34F0}" srcOrd="1" destOrd="0" presId="urn:microsoft.com/office/officeart/2005/8/layout/orgChart1"/>
    <dgm:cxn modelId="{70104DDC-0FDB-49BE-9664-3A8400807F7A}" type="presParOf" srcId="{54FD3AB4-AA9B-4F4D-AF4F-0F8B44231EB9}" destId="{FBFE6455-F4E5-4BDB-B680-69984E623957}" srcOrd="1" destOrd="0" presId="urn:microsoft.com/office/officeart/2005/8/layout/orgChart1"/>
    <dgm:cxn modelId="{778AB216-0E20-4EF6-8EC9-FAC3F14C44DF}" type="presParOf" srcId="{54FD3AB4-AA9B-4F4D-AF4F-0F8B44231EB9}" destId="{B03186EA-43D5-49C1-B9FB-794D98A53ED9}" srcOrd="2" destOrd="0" presId="urn:microsoft.com/office/officeart/2005/8/layout/orgChart1"/>
    <dgm:cxn modelId="{57427618-3866-4354-BE68-BAE25B35940F}" type="presParOf" srcId="{318CDCFF-5826-428F-B966-D06330DDAD69}" destId="{397F4570-CEE1-4B1C-90ED-966F2B252A5F}" srcOrd="2" destOrd="0" presId="urn:microsoft.com/office/officeart/2005/8/layout/orgChart1"/>
    <dgm:cxn modelId="{B61E98AB-88D9-4171-9464-A675EBFA2139}" type="presParOf" srcId="{318CDCFF-5826-428F-B966-D06330DDAD69}" destId="{7542556D-0285-45BA-8090-8C789AF6FE4A}" srcOrd="3" destOrd="0" presId="urn:microsoft.com/office/officeart/2005/8/layout/orgChart1"/>
    <dgm:cxn modelId="{641CD719-AC61-42BA-A3C9-ADB6BDCAB782}" type="presParOf" srcId="{7542556D-0285-45BA-8090-8C789AF6FE4A}" destId="{6516A1E4-F023-41E0-A036-E89ACB443E41}" srcOrd="0" destOrd="0" presId="urn:microsoft.com/office/officeart/2005/8/layout/orgChart1"/>
    <dgm:cxn modelId="{52898C67-5503-4175-8119-A9184AE94108}" type="presParOf" srcId="{6516A1E4-F023-41E0-A036-E89ACB443E41}" destId="{DC276F3D-2043-4EFB-96A2-CB268230E08F}" srcOrd="0" destOrd="0" presId="urn:microsoft.com/office/officeart/2005/8/layout/orgChart1"/>
    <dgm:cxn modelId="{947DF0F7-E1B1-43AE-ACEE-240DB56717FC}" type="presParOf" srcId="{6516A1E4-F023-41E0-A036-E89ACB443E41}" destId="{5D3C284B-F3D7-49B4-9FA6-42D349CF0212}" srcOrd="1" destOrd="0" presId="urn:microsoft.com/office/officeart/2005/8/layout/orgChart1"/>
    <dgm:cxn modelId="{EF3B7CD5-1496-4566-A5B4-43E218BC6E24}" type="presParOf" srcId="{7542556D-0285-45BA-8090-8C789AF6FE4A}" destId="{9A3FA24E-4F49-4F2E-BBEE-8A7D4CA86588}" srcOrd="1" destOrd="0" presId="urn:microsoft.com/office/officeart/2005/8/layout/orgChart1"/>
    <dgm:cxn modelId="{FBC9C712-4392-48A4-B0E9-FBA125C88666}" type="presParOf" srcId="{7542556D-0285-45BA-8090-8C789AF6FE4A}" destId="{AF1587F8-FB0B-4C91-9BCF-27DBEC930E8F}" srcOrd="2" destOrd="0" presId="urn:microsoft.com/office/officeart/2005/8/layout/orgChart1"/>
    <dgm:cxn modelId="{1D523C64-90FD-4B2A-A0F3-B44AB7DD363A}" type="presParOf" srcId="{318CDCFF-5826-428F-B966-D06330DDAD69}" destId="{FC549163-4BE0-4651-8893-0DC95FFD5AD7}" srcOrd="4" destOrd="0" presId="urn:microsoft.com/office/officeart/2005/8/layout/orgChart1"/>
    <dgm:cxn modelId="{811A948A-28CB-4BCE-8F14-56F61CA65459}" type="presParOf" srcId="{318CDCFF-5826-428F-B966-D06330DDAD69}" destId="{2A0047C0-E44C-48E5-BCA3-223540625935}" srcOrd="5" destOrd="0" presId="urn:microsoft.com/office/officeart/2005/8/layout/orgChart1"/>
    <dgm:cxn modelId="{BA81BE65-B5C2-4A1F-97DC-55AA9DE923E1}" type="presParOf" srcId="{2A0047C0-E44C-48E5-BCA3-223540625935}" destId="{27F656A4-B354-4692-8A3D-BC6C1A0DC845}" srcOrd="0" destOrd="0" presId="urn:microsoft.com/office/officeart/2005/8/layout/orgChart1"/>
    <dgm:cxn modelId="{C230EAB5-93C1-45FF-842D-84DCECF55DB2}" type="presParOf" srcId="{27F656A4-B354-4692-8A3D-BC6C1A0DC845}" destId="{CF859CCB-037B-4EE9-8DFA-AE36688F4806}" srcOrd="0" destOrd="0" presId="urn:microsoft.com/office/officeart/2005/8/layout/orgChart1"/>
    <dgm:cxn modelId="{8DDF70D9-7124-443F-B9AA-214B4716BB3D}" type="presParOf" srcId="{27F656A4-B354-4692-8A3D-BC6C1A0DC845}" destId="{B070D89C-AEEE-40FA-94E6-B405512718ED}" srcOrd="1" destOrd="0" presId="urn:microsoft.com/office/officeart/2005/8/layout/orgChart1"/>
    <dgm:cxn modelId="{2A015DED-3201-4E64-AE78-955515965F12}" type="presParOf" srcId="{2A0047C0-E44C-48E5-BCA3-223540625935}" destId="{32821F88-C4BA-4379-845D-4F0848437CCB}" srcOrd="1" destOrd="0" presId="urn:microsoft.com/office/officeart/2005/8/layout/orgChart1"/>
    <dgm:cxn modelId="{8C4ADFE7-FDF3-429C-955F-CA401B8E9C5D}" type="presParOf" srcId="{2A0047C0-E44C-48E5-BCA3-223540625935}" destId="{2ED9B174-5337-4856-856D-9FDC77BE2A49}" srcOrd="2" destOrd="0" presId="urn:microsoft.com/office/officeart/2005/8/layout/orgChart1"/>
    <dgm:cxn modelId="{B966720B-29C6-49D2-94DC-7083DBAB49FC}" type="presParOf" srcId="{6E8A0C8A-37AB-42E9-9084-9413FC37945B}" destId="{2E4BD010-B998-4B7C-99A5-929100831AAE}" srcOrd="2" destOrd="0" presId="urn:microsoft.com/office/officeart/2005/8/layout/orgChart1"/>
    <dgm:cxn modelId="{50CC75DA-B783-4EE3-9538-BC9D63769ACF}" type="presParOf" srcId="{30136A7B-65E2-4CDB-9D31-9C3E93CCCFBB}" destId="{6514C6B9-1FBE-4507-AA2B-5FD8FEEFBEAC}" srcOrd="4" destOrd="0" presId="urn:microsoft.com/office/officeart/2005/8/layout/orgChart1"/>
    <dgm:cxn modelId="{4F8F6FED-80DB-4BD3-A357-48D9C1AB1B64}" type="presParOf" srcId="{30136A7B-65E2-4CDB-9D31-9C3E93CCCFBB}" destId="{1CB4CC58-4DEA-4E56-8471-8E1E4B1E0A58}" srcOrd="5" destOrd="0" presId="urn:microsoft.com/office/officeart/2005/8/layout/orgChart1"/>
    <dgm:cxn modelId="{5D362F94-0708-46A3-8498-B726234B62E1}" type="presParOf" srcId="{1CB4CC58-4DEA-4E56-8471-8E1E4B1E0A58}" destId="{D835B398-8B1E-403B-81A4-8B9A55CA8BF7}" srcOrd="0" destOrd="0" presId="urn:microsoft.com/office/officeart/2005/8/layout/orgChart1"/>
    <dgm:cxn modelId="{B4513437-B8B1-446F-95B8-3A8EAAD9E194}" type="presParOf" srcId="{D835B398-8B1E-403B-81A4-8B9A55CA8BF7}" destId="{08081AF9-D720-45DF-9850-6F18B0E61EFD}" srcOrd="0" destOrd="0" presId="urn:microsoft.com/office/officeart/2005/8/layout/orgChart1"/>
    <dgm:cxn modelId="{12DE1B4B-41EB-4435-8727-B1BDB39541AE}" type="presParOf" srcId="{D835B398-8B1E-403B-81A4-8B9A55CA8BF7}" destId="{8EB765D4-AEA5-41AE-BE60-742AC08A8E9C}" srcOrd="1" destOrd="0" presId="urn:microsoft.com/office/officeart/2005/8/layout/orgChart1"/>
    <dgm:cxn modelId="{307FA8C1-1A41-421E-B8F8-DEAF474B8482}" type="presParOf" srcId="{1CB4CC58-4DEA-4E56-8471-8E1E4B1E0A58}" destId="{65FB6F5B-DE2C-4DA8-9B0D-52B0F022E42E}" srcOrd="1" destOrd="0" presId="urn:microsoft.com/office/officeart/2005/8/layout/orgChart1"/>
    <dgm:cxn modelId="{3911D6B3-1FD3-4223-9898-CBCD1D0F0E0A}" type="presParOf" srcId="{1CB4CC58-4DEA-4E56-8471-8E1E4B1E0A58}" destId="{4CA15AE1-89AA-4E72-BD3C-063CC8576090}" srcOrd="2" destOrd="0" presId="urn:microsoft.com/office/officeart/2005/8/layout/orgChart1"/>
    <dgm:cxn modelId="{C2BD069E-7E83-44D0-AB3B-7C60E364506E}" type="presParOf" srcId="{30136A7B-65E2-4CDB-9D31-9C3E93CCCFBB}" destId="{E689FBA8-B076-4ADA-9908-F921AC33DE51}" srcOrd="6" destOrd="0" presId="urn:microsoft.com/office/officeart/2005/8/layout/orgChart1"/>
    <dgm:cxn modelId="{BF8FA69F-ADE9-4F92-B282-420A082DB2CE}" type="presParOf" srcId="{30136A7B-65E2-4CDB-9D31-9C3E93CCCFBB}" destId="{3272916D-7AB0-4FC2-9571-B6B9F1CD3A35}" srcOrd="7" destOrd="0" presId="urn:microsoft.com/office/officeart/2005/8/layout/orgChart1"/>
    <dgm:cxn modelId="{30FF3B6E-03C5-4B74-A865-98B0C5DD9E29}" type="presParOf" srcId="{3272916D-7AB0-4FC2-9571-B6B9F1CD3A35}" destId="{E953107A-FBC0-401A-88BC-6DDF56C05757}" srcOrd="0" destOrd="0" presId="urn:microsoft.com/office/officeart/2005/8/layout/orgChart1"/>
    <dgm:cxn modelId="{CABD6CEA-28E5-41EA-99F2-1F189C3C2DC3}" type="presParOf" srcId="{E953107A-FBC0-401A-88BC-6DDF56C05757}" destId="{336DC2D7-F284-413B-A83D-6C8171214E13}" srcOrd="0" destOrd="0" presId="urn:microsoft.com/office/officeart/2005/8/layout/orgChart1"/>
    <dgm:cxn modelId="{1A8787C7-2C01-48E8-AFF3-BF5491E561D1}" type="presParOf" srcId="{E953107A-FBC0-401A-88BC-6DDF56C05757}" destId="{53134525-827B-4747-95C0-CBCDBBBB74F4}" srcOrd="1" destOrd="0" presId="urn:microsoft.com/office/officeart/2005/8/layout/orgChart1"/>
    <dgm:cxn modelId="{ADB5B96A-707A-4640-A0EC-BBBAC26B86F2}" type="presParOf" srcId="{3272916D-7AB0-4FC2-9571-B6B9F1CD3A35}" destId="{5F633238-465C-4518-B2D3-5E683DE02167}" srcOrd="1" destOrd="0" presId="urn:microsoft.com/office/officeart/2005/8/layout/orgChart1"/>
    <dgm:cxn modelId="{DCCEAD71-99A4-42FB-8AC3-AA2A83306729}" type="presParOf" srcId="{5F633238-465C-4518-B2D3-5E683DE02167}" destId="{02AED76C-4B73-47FE-A1B9-CDF062C2EED8}" srcOrd="0" destOrd="0" presId="urn:microsoft.com/office/officeart/2005/8/layout/orgChart1"/>
    <dgm:cxn modelId="{4CF334DD-2F89-4D19-B085-358352E160CA}" type="presParOf" srcId="{5F633238-465C-4518-B2D3-5E683DE02167}" destId="{D4FF980A-A53B-47A0-8328-793C9D7BF34A}" srcOrd="1" destOrd="0" presId="urn:microsoft.com/office/officeart/2005/8/layout/orgChart1"/>
    <dgm:cxn modelId="{1E1A2A3C-425F-4DC4-BFB3-7E6F81A9BB02}" type="presParOf" srcId="{D4FF980A-A53B-47A0-8328-793C9D7BF34A}" destId="{1C65F86E-CB6F-430A-B6B8-76C659607782}" srcOrd="0" destOrd="0" presId="urn:microsoft.com/office/officeart/2005/8/layout/orgChart1"/>
    <dgm:cxn modelId="{301175C8-3362-4366-8E3E-87D91C1B9196}" type="presParOf" srcId="{1C65F86E-CB6F-430A-B6B8-76C659607782}" destId="{037EF348-032D-4976-9D8F-3A6FA37586BE}" srcOrd="0" destOrd="0" presId="urn:microsoft.com/office/officeart/2005/8/layout/orgChart1"/>
    <dgm:cxn modelId="{CE1DD489-E14D-4D52-A41B-AC1EB29BD470}" type="presParOf" srcId="{1C65F86E-CB6F-430A-B6B8-76C659607782}" destId="{B74E62F4-DDB4-4EDE-B409-EBD5A925AF82}" srcOrd="1" destOrd="0" presId="urn:microsoft.com/office/officeart/2005/8/layout/orgChart1"/>
    <dgm:cxn modelId="{BBB05FAA-5B47-457E-9416-D5CC4DD73A5F}" type="presParOf" srcId="{D4FF980A-A53B-47A0-8328-793C9D7BF34A}" destId="{DCACCEB1-B5AD-41B2-B391-6E7717E8DE19}" srcOrd="1" destOrd="0" presId="urn:microsoft.com/office/officeart/2005/8/layout/orgChart1"/>
    <dgm:cxn modelId="{4E2655B8-6B09-412A-9E98-21B247091DFF}" type="presParOf" srcId="{D4FF980A-A53B-47A0-8328-793C9D7BF34A}" destId="{A2D18324-4519-437F-A686-6206CEE04652}" srcOrd="2" destOrd="0" presId="urn:microsoft.com/office/officeart/2005/8/layout/orgChart1"/>
    <dgm:cxn modelId="{A4B290ED-5F8F-4711-81CF-12E3776C125F}" type="presParOf" srcId="{5F633238-465C-4518-B2D3-5E683DE02167}" destId="{CD7A41CF-E6DA-4DDE-8C1B-2F12E5107919}" srcOrd="2" destOrd="0" presId="urn:microsoft.com/office/officeart/2005/8/layout/orgChart1"/>
    <dgm:cxn modelId="{AFF1A220-413A-4993-AF40-58B3D766124C}" type="presParOf" srcId="{5F633238-465C-4518-B2D3-5E683DE02167}" destId="{BF2208C5-3EF3-4DC8-A9B6-762EBC5B2B71}" srcOrd="3" destOrd="0" presId="urn:microsoft.com/office/officeart/2005/8/layout/orgChart1"/>
    <dgm:cxn modelId="{7DE92485-EC5A-474A-A1AA-438E38F39618}" type="presParOf" srcId="{BF2208C5-3EF3-4DC8-A9B6-762EBC5B2B71}" destId="{C76C0228-98C5-469A-8467-BA71F82FA995}" srcOrd="0" destOrd="0" presId="urn:microsoft.com/office/officeart/2005/8/layout/orgChart1"/>
    <dgm:cxn modelId="{4FB17CE5-D8B4-408C-B47B-BC6A796FC00D}" type="presParOf" srcId="{C76C0228-98C5-469A-8467-BA71F82FA995}" destId="{5CA30E9F-7613-4B86-AEDD-3EC96DE99814}" srcOrd="0" destOrd="0" presId="urn:microsoft.com/office/officeart/2005/8/layout/orgChart1"/>
    <dgm:cxn modelId="{4E0CF6A1-CAD2-4B10-ACC7-67E4F538B441}" type="presParOf" srcId="{C76C0228-98C5-469A-8467-BA71F82FA995}" destId="{A4117AD6-28C2-4584-92B5-079C7CAC36E8}" srcOrd="1" destOrd="0" presId="urn:microsoft.com/office/officeart/2005/8/layout/orgChart1"/>
    <dgm:cxn modelId="{E5B8FD26-2F5A-45C9-A288-CF4E779B6D8F}" type="presParOf" srcId="{BF2208C5-3EF3-4DC8-A9B6-762EBC5B2B71}" destId="{4FBF36B3-D65F-4220-ADAA-B498C8A8969A}" srcOrd="1" destOrd="0" presId="urn:microsoft.com/office/officeart/2005/8/layout/orgChart1"/>
    <dgm:cxn modelId="{B66D4E9F-0C4E-4BB9-9D86-FD636FA7E39C}" type="presParOf" srcId="{BF2208C5-3EF3-4DC8-A9B6-762EBC5B2B71}" destId="{7D72824E-30C9-40E2-BE88-E29C3DC11E9B}" srcOrd="2" destOrd="0" presId="urn:microsoft.com/office/officeart/2005/8/layout/orgChart1"/>
    <dgm:cxn modelId="{42331C56-1E51-4EB2-A136-5B2E63AA0AB7}" type="presParOf" srcId="{5F633238-465C-4518-B2D3-5E683DE02167}" destId="{3A6F2EE0-2864-4C22-88B8-18B7247C9692}" srcOrd="4" destOrd="0" presId="urn:microsoft.com/office/officeart/2005/8/layout/orgChart1"/>
    <dgm:cxn modelId="{FE238402-28FE-4926-ADF9-D4415FF49DD3}" type="presParOf" srcId="{5F633238-465C-4518-B2D3-5E683DE02167}" destId="{AD701DEC-6C16-48F5-BA9F-15DF06CDAD1B}" srcOrd="5" destOrd="0" presId="urn:microsoft.com/office/officeart/2005/8/layout/orgChart1"/>
    <dgm:cxn modelId="{DBF5CB5E-6239-4CE1-AB50-B347A094B09F}" type="presParOf" srcId="{AD701DEC-6C16-48F5-BA9F-15DF06CDAD1B}" destId="{BFF93B86-BD17-4FA4-A01D-7B8D84F1DD1F}" srcOrd="0" destOrd="0" presId="urn:microsoft.com/office/officeart/2005/8/layout/orgChart1"/>
    <dgm:cxn modelId="{7267E8E6-EC06-433E-AF54-6768A78AA76A}" type="presParOf" srcId="{BFF93B86-BD17-4FA4-A01D-7B8D84F1DD1F}" destId="{24AE930E-8551-458C-8D4A-FA726F7CC952}" srcOrd="0" destOrd="0" presId="urn:microsoft.com/office/officeart/2005/8/layout/orgChart1"/>
    <dgm:cxn modelId="{DD96D72E-1DD6-4867-B579-30C0BC71E330}" type="presParOf" srcId="{BFF93B86-BD17-4FA4-A01D-7B8D84F1DD1F}" destId="{B2EBC70B-9218-4A85-8C61-E7B12B86C766}" srcOrd="1" destOrd="0" presId="urn:microsoft.com/office/officeart/2005/8/layout/orgChart1"/>
    <dgm:cxn modelId="{25226E6F-BC4D-4F2B-9A9B-05BBA54CF22D}" type="presParOf" srcId="{AD701DEC-6C16-48F5-BA9F-15DF06CDAD1B}" destId="{CEAE6AF5-18AA-418D-A27A-C52F05EFE088}" srcOrd="1" destOrd="0" presId="urn:microsoft.com/office/officeart/2005/8/layout/orgChart1"/>
    <dgm:cxn modelId="{BFAB585A-E2C5-4A91-8104-EB64BA69A84B}" type="presParOf" srcId="{AD701DEC-6C16-48F5-BA9F-15DF06CDAD1B}" destId="{16753EE1-9F63-4134-A4C2-947F891FAD02}" srcOrd="2" destOrd="0" presId="urn:microsoft.com/office/officeart/2005/8/layout/orgChart1"/>
    <dgm:cxn modelId="{66CE151C-F55A-43DF-8CE6-49BAE9074BC2}" type="presParOf" srcId="{3272916D-7AB0-4FC2-9571-B6B9F1CD3A35}" destId="{99AD75F3-D151-44D5-8329-F76C25346B90}" srcOrd="2" destOrd="0" presId="urn:microsoft.com/office/officeart/2005/8/layout/orgChart1"/>
    <dgm:cxn modelId="{C88CBA5E-EEAE-4917-B7CA-29FA15CA64D7}" type="presParOf" srcId="{6E8D6FB9-6490-46D5-B00C-9382E7F03C50}" destId="{03B3137A-6047-4698-84D2-2C9976B4EDA8}" srcOrd="2" destOrd="0" presId="urn:microsoft.com/office/officeart/2005/8/layout/orgChart1"/>
    <dgm:cxn modelId="{57237DA4-7CD0-49D2-AAF0-80007A4BB496}" type="presParOf" srcId="{03B3137A-6047-4698-84D2-2C9976B4EDA8}" destId="{2E427D99-1F2A-4460-B95D-7F2443A56356}" srcOrd="0" destOrd="0" presId="urn:microsoft.com/office/officeart/2005/8/layout/orgChart1"/>
    <dgm:cxn modelId="{CE838969-0FBF-4A7B-896F-710947849F97}" type="presParOf" srcId="{03B3137A-6047-4698-84D2-2C9976B4EDA8}" destId="{1105D045-1C00-4256-B12A-09EB420ED226}" srcOrd="1" destOrd="0" presId="urn:microsoft.com/office/officeart/2005/8/layout/orgChart1"/>
    <dgm:cxn modelId="{D6C596F9-C423-465C-B8D7-63C4DC2988C7}" type="presParOf" srcId="{1105D045-1C00-4256-B12A-09EB420ED226}" destId="{31377998-7F03-4B0A-8073-C567E29DF004}" srcOrd="0" destOrd="0" presId="urn:microsoft.com/office/officeart/2005/8/layout/orgChart1"/>
    <dgm:cxn modelId="{57D42171-5713-46D0-97A8-58BA905A15C8}" type="presParOf" srcId="{31377998-7F03-4B0A-8073-C567E29DF004}" destId="{A7EB50D6-4ABC-4C48-AB37-475F8CD81047}" srcOrd="0" destOrd="0" presId="urn:microsoft.com/office/officeart/2005/8/layout/orgChart1"/>
    <dgm:cxn modelId="{684F870B-A11F-4507-AF3E-1063E82C75A5}" type="presParOf" srcId="{31377998-7F03-4B0A-8073-C567E29DF004}" destId="{1B8BA1F8-9CBA-47A9-81F1-22F061204314}" srcOrd="1" destOrd="0" presId="urn:microsoft.com/office/officeart/2005/8/layout/orgChart1"/>
    <dgm:cxn modelId="{3D8F3D48-4665-4C68-8641-49B6BDAD5D07}" type="presParOf" srcId="{1105D045-1C00-4256-B12A-09EB420ED226}" destId="{DF9B42B8-8B7C-4CD1-A503-EB2AC4AF93FE}" srcOrd="1" destOrd="0" presId="urn:microsoft.com/office/officeart/2005/8/layout/orgChart1"/>
    <dgm:cxn modelId="{F5A7FCC3-551B-4318-8809-8F42C9BF2B53}" type="presParOf" srcId="{1105D045-1C00-4256-B12A-09EB420ED226}" destId="{226C1B44-1A4F-4C9F-A949-E9D777E5735B}" srcOrd="2" destOrd="0" presId="urn:microsoft.com/office/officeart/2005/8/layout/orgChart1"/>
  </dgm:cxnLst>
  <dgm:bg>
    <a:solidFill>
      <a:schemeClr val="bg1"/>
    </a:solidFill>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9DF6566-6354-4207-B150-610CC767165D}" type="doc">
      <dgm:prSet loTypeId="urn:microsoft.com/office/officeart/2005/8/layout/vList3" loCatId="list" qsTypeId="urn:microsoft.com/office/officeart/2005/8/quickstyle/simple3" qsCatId="simple" csTypeId="urn:microsoft.com/office/officeart/2005/8/colors/accent1_2" csCatId="accent1" phldr="1"/>
      <dgm:spPr/>
    </dgm:pt>
    <dgm:pt modelId="{78CBEC21-43E6-46C5-BAE5-36198F7D95ED}">
      <dgm:prSet phldrT="[Texte]"/>
      <dgm:spPr/>
      <dgm:t>
        <a:bodyPr/>
        <a:lstStyle/>
        <a:p>
          <a:r>
            <a:rPr lang="fr-FR" dirty="0" smtClean="0"/>
            <a:t>Tableaux de bord</a:t>
          </a:r>
          <a:endParaRPr lang="fr-FR" dirty="0"/>
        </a:p>
      </dgm:t>
    </dgm:pt>
    <dgm:pt modelId="{3277AB50-9CEA-4A3F-931C-970A3FB42E00}" type="parTrans" cxnId="{61658748-31E8-41BF-A0D4-64B6FA340726}">
      <dgm:prSet/>
      <dgm:spPr/>
      <dgm:t>
        <a:bodyPr/>
        <a:lstStyle/>
        <a:p>
          <a:endParaRPr lang="fr-FR"/>
        </a:p>
      </dgm:t>
    </dgm:pt>
    <dgm:pt modelId="{97781D41-43C7-4B4A-A891-B01E786CDE27}" type="sibTrans" cxnId="{61658748-31E8-41BF-A0D4-64B6FA340726}">
      <dgm:prSet/>
      <dgm:spPr/>
      <dgm:t>
        <a:bodyPr/>
        <a:lstStyle/>
        <a:p>
          <a:endParaRPr lang="fr-FR"/>
        </a:p>
      </dgm:t>
    </dgm:pt>
    <dgm:pt modelId="{855429C2-18D6-4E1B-B177-2304837FB724}" type="pres">
      <dgm:prSet presAssocID="{69DF6566-6354-4207-B150-610CC767165D}" presName="linearFlow" presStyleCnt="0">
        <dgm:presLayoutVars>
          <dgm:dir/>
          <dgm:resizeHandles val="exact"/>
        </dgm:presLayoutVars>
      </dgm:prSet>
      <dgm:spPr/>
    </dgm:pt>
    <dgm:pt modelId="{5544D15B-D34B-4E70-9D3E-02F9529C1364}" type="pres">
      <dgm:prSet presAssocID="{78CBEC21-43E6-46C5-BAE5-36198F7D95ED}" presName="composite" presStyleCnt="0"/>
      <dgm:spPr/>
    </dgm:pt>
    <dgm:pt modelId="{E32877A1-F81F-4773-8879-0B41CDB7509A}" type="pres">
      <dgm:prSet presAssocID="{78CBEC21-43E6-46C5-BAE5-36198F7D95E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F278C20-6D34-4A5F-BB89-BC3EA131FD56}" type="pres">
      <dgm:prSet presAssocID="{78CBEC21-43E6-46C5-BAE5-36198F7D95ED}" presName="txShp" presStyleLbl="node1" presStyleIdx="0" presStyleCnt="1">
        <dgm:presLayoutVars>
          <dgm:bulletEnabled val="1"/>
        </dgm:presLayoutVars>
      </dgm:prSet>
      <dgm:spPr/>
      <dgm:t>
        <a:bodyPr/>
        <a:lstStyle/>
        <a:p>
          <a:endParaRPr lang="fr-FR"/>
        </a:p>
      </dgm:t>
    </dgm:pt>
  </dgm:ptLst>
  <dgm:cxnLst>
    <dgm:cxn modelId="{61658748-31E8-41BF-A0D4-64B6FA340726}" srcId="{69DF6566-6354-4207-B150-610CC767165D}" destId="{78CBEC21-43E6-46C5-BAE5-36198F7D95ED}" srcOrd="0" destOrd="0" parTransId="{3277AB50-9CEA-4A3F-931C-970A3FB42E00}" sibTransId="{97781D41-43C7-4B4A-A891-B01E786CDE27}"/>
    <dgm:cxn modelId="{0EDF78C5-07EF-427D-81C3-B08F17A09F30}" type="presOf" srcId="{78CBEC21-43E6-46C5-BAE5-36198F7D95ED}" destId="{AF278C20-6D34-4A5F-BB89-BC3EA131FD56}" srcOrd="0" destOrd="0" presId="urn:microsoft.com/office/officeart/2005/8/layout/vList3"/>
    <dgm:cxn modelId="{3BBA71E9-9C13-4814-80F1-8ADADBA47B37}" type="presOf" srcId="{69DF6566-6354-4207-B150-610CC767165D}" destId="{855429C2-18D6-4E1B-B177-2304837FB724}" srcOrd="0" destOrd="0" presId="urn:microsoft.com/office/officeart/2005/8/layout/vList3"/>
    <dgm:cxn modelId="{B806A676-AA6C-4E47-8351-736F0C6B4ED9}" type="presParOf" srcId="{855429C2-18D6-4E1B-B177-2304837FB724}" destId="{5544D15B-D34B-4E70-9D3E-02F9529C1364}" srcOrd="0" destOrd="0" presId="urn:microsoft.com/office/officeart/2005/8/layout/vList3"/>
    <dgm:cxn modelId="{D9B08FFD-6257-48CC-A4B0-F6EFBB92AF6E}" type="presParOf" srcId="{5544D15B-D34B-4E70-9D3E-02F9529C1364}" destId="{E32877A1-F81F-4773-8879-0B41CDB7509A}" srcOrd="0" destOrd="0" presId="urn:microsoft.com/office/officeart/2005/8/layout/vList3"/>
    <dgm:cxn modelId="{25DA9874-72D6-4F39-9AA4-4A12DEE8BFD0}" type="presParOf" srcId="{5544D15B-D34B-4E70-9D3E-02F9529C1364}" destId="{AF278C20-6D34-4A5F-BB89-BC3EA131FD56}" srcOrd="1" destOrd="0" presId="urn:microsoft.com/office/officeart/2005/8/layout/vList3"/>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68E9C8E-CBDA-4B98-99BF-64A94BEE531C}" type="doc">
      <dgm:prSet loTypeId="urn:microsoft.com/office/officeart/2005/8/layout/vList3" loCatId="list" qsTypeId="urn:microsoft.com/office/officeart/2005/8/quickstyle/simple3" qsCatId="simple" csTypeId="urn:microsoft.com/office/officeart/2005/8/colors/accent1_2" csCatId="accent1" phldr="1"/>
      <dgm:spPr/>
    </dgm:pt>
    <dgm:pt modelId="{3F55F20E-A149-4F99-9CA4-C10951639880}">
      <dgm:prSet phldrT="[Texte]"/>
      <dgm:spPr/>
      <dgm:t>
        <a:bodyPr/>
        <a:lstStyle/>
        <a:p>
          <a:r>
            <a:rPr lang="fr-FR" dirty="0" smtClean="0"/>
            <a:t>Alerte</a:t>
          </a:r>
          <a:endParaRPr lang="fr-FR" dirty="0"/>
        </a:p>
      </dgm:t>
    </dgm:pt>
    <dgm:pt modelId="{6F831FD4-5E8A-4D30-ADDA-231CF2D5063A}" type="parTrans" cxnId="{71CCD86F-428F-471D-B68F-21BEE5A8B663}">
      <dgm:prSet/>
      <dgm:spPr/>
      <dgm:t>
        <a:bodyPr/>
        <a:lstStyle/>
        <a:p>
          <a:endParaRPr lang="fr-FR"/>
        </a:p>
      </dgm:t>
    </dgm:pt>
    <dgm:pt modelId="{09DCFBFC-30C6-4385-9C5D-708540385A26}" type="sibTrans" cxnId="{71CCD86F-428F-471D-B68F-21BEE5A8B663}">
      <dgm:prSet/>
      <dgm:spPr/>
      <dgm:t>
        <a:bodyPr/>
        <a:lstStyle/>
        <a:p>
          <a:endParaRPr lang="fr-FR"/>
        </a:p>
      </dgm:t>
    </dgm:pt>
    <dgm:pt modelId="{8D0E4478-86C7-428F-9F68-723A687FA06D}" type="pres">
      <dgm:prSet presAssocID="{668E9C8E-CBDA-4B98-99BF-64A94BEE531C}" presName="linearFlow" presStyleCnt="0">
        <dgm:presLayoutVars>
          <dgm:dir/>
          <dgm:resizeHandles val="exact"/>
        </dgm:presLayoutVars>
      </dgm:prSet>
      <dgm:spPr/>
    </dgm:pt>
    <dgm:pt modelId="{D81684A3-92BD-440E-834D-C482F183AEE0}" type="pres">
      <dgm:prSet presAssocID="{3F55F20E-A149-4F99-9CA4-C10951639880}" presName="composite" presStyleCnt="0"/>
      <dgm:spPr/>
    </dgm:pt>
    <dgm:pt modelId="{A0E260BE-270F-4F64-9132-B58EF71EEED1}" type="pres">
      <dgm:prSet presAssocID="{3F55F20E-A149-4F99-9CA4-C1095163988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ABC6FEF-AEEF-4F28-802E-07C6FAACE437}" type="pres">
      <dgm:prSet presAssocID="{3F55F20E-A149-4F99-9CA4-C10951639880}" presName="txShp" presStyleLbl="node1" presStyleIdx="0" presStyleCnt="1">
        <dgm:presLayoutVars>
          <dgm:bulletEnabled val="1"/>
        </dgm:presLayoutVars>
      </dgm:prSet>
      <dgm:spPr/>
      <dgm:t>
        <a:bodyPr/>
        <a:lstStyle/>
        <a:p>
          <a:endParaRPr lang="fr-FR"/>
        </a:p>
      </dgm:t>
    </dgm:pt>
  </dgm:ptLst>
  <dgm:cxnLst>
    <dgm:cxn modelId="{8F051495-6B00-4C77-9AC6-B0D338D516FE}" type="presOf" srcId="{3F55F20E-A149-4F99-9CA4-C10951639880}" destId="{8ABC6FEF-AEEF-4F28-802E-07C6FAACE437}" srcOrd="0" destOrd="0" presId="urn:microsoft.com/office/officeart/2005/8/layout/vList3"/>
    <dgm:cxn modelId="{71CCD86F-428F-471D-B68F-21BEE5A8B663}" srcId="{668E9C8E-CBDA-4B98-99BF-64A94BEE531C}" destId="{3F55F20E-A149-4F99-9CA4-C10951639880}" srcOrd="0" destOrd="0" parTransId="{6F831FD4-5E8A-4D30-ADDA-231CF2D5063A}" sibTransId="{09DCFBFC-30C6-4385-9C5D-708540385A26}"/>
    <dgm:cxn modelId="{4C2927DF-92EB-4F7D-A475-C163758F7575}" type="presOf" srcId="{668E9C8E-CBDA-4B98-99BF-64A94BEE531C}" destId="{8D0E4478-86C7-428F-9F68-723A687FA06D}" srcOrd="0" destOrd="0" presId="urn:microsoft.com/office/officeart/2005/8/layout/vList3"/>
    <dgm:cxn modelId="{F89F3A5D-4B78-410D-B951-BB3B3C69148D}" type="presParOf" srcId="{8D0E4478-86C7-428F-9F68-723A687FA06D}" destId="{D81684A3-92BD-440E-834D-C482F183AEE0}" srcOrd="0" destOrd="0" presId="urn:microsoft.com/office/officeart/2005/8/layout/vList3"/>
    <dgm:cxn modelId="{1122314A-09F3-4BE8-91A0-22918BF055B9}" type="presParOf" srcId="{D81684A3-92BD-440E-834D-C482F183AEE0}" destId="{A0E260BE-270F-4F64-9132-B58EF71EEED1}" srcOrd="0" destOrd="0" presId="urn:microsoft.com/office/officeart/2005/8/layout/vList3"/>
    <dgm:cxn modelId="{06E4E034-E284-4D72-B726-26B8B364CB18}" type="presParOf" srcId="{D81684A3-92BD-440E-834D-C482F183AEE0}" destId="{8ABC6FEF-AEEF-4F28-802E-07C6FAACE437}" srcOrd="1" destOrd="0" presId="urn:microsoft.com/office/officeart/2005/8/layout/vList3"/>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6217989-E0BE-4EE8-9B00-9F57022666D7}"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fr-FR"/>
        </a:p>
      </dgm:t>
    </dgm:pt>
    <dgm:pt modelId="{50C89AB8-7B82-46C8-9040-49001925C4C1}">
      <dgm:prSet phldrT="[Texte]"/>
      <dgm:spPr/>
      <dgm:t>
        <a:bodyPr/>
        <a:lstStyle/>
        <a:p>
          <a:r>
            <a:rPr lang="fr-FR" b="1" dirty="0" smtClean="0">
              <a:solidFill>
                <a:schemeClr val="tx1"/>
              </a:solidFill>
            </a:rPr>
            <a:t>Elaboration des indicateurs de performance </a:t>
          </a:r>
          <a:endParaRPr lang="fr-FR" dirty="0"/>
        </a:p>
      </dgm:t>
    </dgm:pt>
    <dgm:pt modelId="{7ABA80AC-E0AB-4F5F-AD26-E2F18E82ED68}" type="parTrans" cxnId="{E2EEB213-77FF-41E3-92B2-DBC42D308CB2}">
      <dgm:prSet/>
      <dgm:spPr/>
      <dgm:t>
        <a:bodyPr/>
        <a:lstStyle/>
        <a:p>
          <a:endParaRPr lang="fr-FR"/>
        </a:p>
      </dgm:t>
    </dgm:pt>
    <dgm:pt modelId="{2B31B176-6653-46AD-88E0-AB16596DD2CA}" type="sibTrans" cxnId="{E2EEB213-77FF-41E3-92B2-DBC42D308CB2}">
      <dgm:prSet/>
      <dgm:spPr/>
      <dgm:t>
        <a:bodyPr/>
        <a:lstStyle/>
        <a:p>
          <a:endParaRPr lang="fr-FR"/>
        </a:p>
      </dgm:t>
    </dgm:pt>
    <dgm:pt modelId="{255454DC-9F63-441D-A46B-34EC104C6E14}">
      <dgm:prSet phldrT="[Texte]"/>
      <dgm:spPr/>
      <dgm:t>
        <a:bodyPr/>
        <a:lstStyle/>
        <a:p>
          <a:r>
            <a:rPr lang="fr-FR" b="1" dirty="0" smtClean="0">
              <a:solidFill>
                <a:schemeClr val="tx1"/>
              </a:solidFill>
            </a:rPr>
            <a:t>Génération des alertes en utilisant le module </a:t>
          </a:r>
          <a:r>
            <a:rPr lang="fr-FR" b="1" dirty="0" err="1" smtClean="0">
              <a:solidFill>
                <a:schemeClr val="tx1"/>
              </a:solidFill>
            </a:rPr>
            <a:t>Delivers</a:t>
          </a:r>
          <a:r>
            <a:rPr lang="fr-FR" b="1" dirty="0" smtClean="0">
              <a:solidFill>
                <a:schemeClr val="tx1"/>
              </a:solidFill>
            </a:rPr>
            <a:t> d’OBIEE</a:t>
          </a:r>
          <a:endParaRPr lang="fr-FR" dirty="0"/>
        </a:p>
      </dgm:t>
    </dgm:pt>
    <dgm:pt modelId="{27677885-2B9F-42FD-A7DC-76B423E000BD}" type="parTrans" cxnId="{F50C69E6-D495-48C8-B392-96F35E9E3464}">
      <dgm:prSet/>
      <dgm:spPr/>
      <dgm:t>
        <a:bodyPr/>
        <a:lstStyle/>
        <a:p>
          <a:endParaRPr lang="fr-FR"/>
        </a:p>
      </dgm:t>
    </dgm:pt>
    <dgm:pt modelId="{79AB5144-EF2B-4044-A322-B9A6968494D1}" type="sibTrans" cxnId="{F50C69E6-D495-48C8-B392-96F35E9E3464}">
      <dgm:prSet/>
      <dgm:spPr/>
      <dgm:t>
        <a:bodyPr/>
        <a:lstStyle/>
        <a:p>
          <a:endParaRPr lang="fr-FR"/>
        </a:p>
      </dgm:t>
    </dgm:pt>
    <dgm:pt modelId="{678D093A-FDD4-4DA8-9B4C-D61BC02BB702}">
      <dgm:prSet phldrT="[Texte]"/>
      <dgm:spPr/>
      <dgm:t>
        <a:bodyPr/>
        <a:lstStyle/>
        <a:p>
          <a:r>
            <a:rPr lang="fr-FR" b="1" dirty="0" smtClean="0">
              <a:solidFill>
                <a:schemeClr val="tx1"/>
              </a:solidFill>
            </a:rPr>
            <a:t>Envoi des alertes via mail aux utilisateurs concernés </a:t>
          </a:r>
          <a:endParaRPr lang="fr-FR" dirty="0"/>
        </a:p>
      </dgm:t>
    </dgm:pt>
    <dgm:pt modelId="{00647559-DD2F-4AC6-8EA2-9ED47B00B0EB}" type="parTrans" cxnId="{A1E52A2F-A054-4545-A63D-A106A4C7CA24}">
      <dgm:prSet/>
      <dgm:spPr/>
      <dgm:t>
        <a:bodyPr/>
        <a:lstStyle/>
        <a:p>
          <a:endParaRPr lang="fr-FR"/>
        </a:p>
      </dgm:t>
    </dgm:pt>
    <dgm:pt modelId="{4B036C4B-58CF-4329-ACD1-BAC5AFE48EF4}" type="sibTrans" cxnId="{A1E52A2F-A054-4545-A63D-A106A4C7CA24}">
      <dgm:prSet/>
      <dgm:spPr/>
      <dgm:t>
        <a:bodyPr/>
        <a:lstStyle/>
        <a:p>
          <a:endParaRPr lang="fr-FR"/>
        </a:p>
      </dgm:t>
    </dgm:pt>
    <dgm:pt modelId="{3832AC9A-9C4F-40EF-8BE3-521E73E579F1}">
      <dgm:prSet phldrT="[Texte]"/>
      <dgm:spPr/>
      <dgm:t>
        <a:bodyPr/>
        <a:lstStyle/>
        <a:p>
          <a:r>
            <a:rPr lang="fr-FR" b="1" dirty="0" smtClean="0">
              <a:solidFill>
                <a:schemeClr val="tx1"/>
              </a:solidFill>
            </a:rPr>
            <a:t>Conception des </a:t>
          </a:r>
          <a:r>
            <a:rPr lang="fr-FR" b="1" dirty="0" err="1" smtClean="0">
              <a:solidFill>
                <a:schemeClr val="tx1"/>
              </a:solidFill>
            </a:rPr>
            <a:t>datamarts</a:t>
          </a:r>
          <a:endParaRPr lang="fr-FR" dirty="0"/>
        </a:p>
      </dgm:t>
    </dgm:pt>
    <dgm:pt modelId="{67FB1F8A-A052-4430-B64D-0D74523BDB37}" type="parTrans" cxnId="{EDCFDACC-F464-47B3-9807-5A38BBB048AC}">
      <dgm:prSet/>
      <dgm:spPr/>
      <dgm:t>
        <a:bodyPr/>
        <a:lstStyle/>
        <a:p>
          <a:endParaRPr lang="fr-FR"/>
        </a:p>
      </dgm:t>
    </dgm:pt>
    <dgm:pt modelId="{5E0A9B3A-C6B6-48CE-B703-56EED74C52B8}" type="sibTrans" cxnId="{EDCFDACC-F464-47B3-9807-5A38BBB048AC}">
      <dgm:prSet/>
      <dgm:spPr/>
      <dgm:t>
        <a:bodyPr/>
        <a:lstStyle/>
        <a:p>
          <a:endParaRPr lang="fr-FR"/>
        </a:p>
      </dgm:t>
    </dgm:pt>
    <dgm:pt modelId="{6F44D268-14F7-49F6-A91C-89FB1ACAE8BF}">
      <dgm:prSet phldrT="[Texte]"/>
      <dgm:spPr/>
      <dgm:t>
        <a:bodyPr/>
        <a:lstStyle/>
        <a:p>
          <a:r>
            <a:rPr lang="fr-FR" b="1" dirty="0" smtClean="0">
              <a:solidFill>
                <a:schemeClr val="tx1"/>
              </a:solidFill>
            </a:rPr>
            <a:t>Réalisation des tableaux de bord publiés via web et mobile</a:t>
          </a:r>
          <a:endParaRPr lang="fr-FR" dirty="0"/>
        </a:p>
      </dgm:t>
    </dgm:pt>
    <dgm:pt modelId="{955C2801-D453-4785-B1EE-FE63BA632072}" type="parTrans" cxnId="{A9F9F93A-6B6A-4267-B8EA-207BD08D9BF6}">
      <dgm:prSet/>
      <dgm:spPr/>
      <dgm:t>
        <a:bodyPr/>
        <a:lstStyle/>
        <a:p>
          <a:endParaRPr lang="fr-FR"/>
        </a:p>
      </dgm:t>
    </dgm:pt>
    <dgm:pt modelId="{26DB8CE3-6367-468C-8838-E2D39467E10F}" type="sibTrans" cxnId="{A9F9F93A-6B6A-4267-B8EA-207BD08D9BF6}">
      <dgm:prSet/>
      <dgm:spPr/>
      <dgm:t>
        <a:bodyPr/>
        <a:lstStyle/>
        <a:p>
          <a:endParaRPr lang="fr-FR"/>
        </a:p>
      </dgm:t>
    </dgm:pt>
    <dgm:pt modelId="{36A048AE-05E0-46D4-A341-33CB64EF823E}" type="pres">
      <dgm:prSet presAssocID="{F6217989-E0BE-4EE8-9B00-9F57022666D7}" presName="linearFlow" presStyleCnt="0">
        <dgm:presLayoutVars>
          <dgm:dir/>
          <dgm:resizeHandles val="exact"/>
        </dgm:presLayoutVars>
      </dgm:prSet>
      <dgm:spPr/>
      <dgm:t>
        <a:bodyPr/>
        <a:lstStyle/>
        <a:p>
          <a:endParaRPr lang="fr-FR"/>
        </a:p>
      </dgm:t>
    </dgm:pt>
    <dgm:pt modelId="{C2FB69C4-AF2A-421B-AC6B-E18EFFA1DA71}" type="pres">
      <dgm:prSet presAssocID="{50C89AB8-7B82-46C8-9040-49001925C4C1}" presName="composite" presStyleCnt="0"/>
      <dgm:spPr/>
    </dgm:pt>
    <dgm:pt modelId="{CD59E74F-5333-447B-8BCB-0952148D4BBB}" type="pres">
      <dgm:prSet presAssocID="{50C89AB8-7B82-46C8-9040-49001925C4C1}" presName="imgShp" presStyleLbl="fgImgPlace1" presStyleIdx="0" presStyleCnt="5"/>
      <dgm:spPr>
        <a:blipFill rotWithShape="1">
          <a:blip xmlns:r="http://schemas.openxmlformats.org/officeDocument/2006/relationships" r:embed="rId1"/>
          <a:stretch>
            <a:fillRect/>
          </a:stretch>
        </a:blipFill>
      </dgm:spPr>
    </dgm:pt>
    <dgm:pt modelId="{19D0E41F-8660-4029-BBF0-28E8284F5D8D}" type="pres">
      <dgm:prSet presAssocID="{50C89AB8-7B82-46C8-9040-49001925C4C1}" presName="txShp" presStyleLbl="node1" presStyleIdx="0" presStyleCnt="5">
        <dgm:presLayoutVars>
          <dgm:bulletEnabled val="1"/>
        </dgm:presLayoutVars>
      </dgm:prSet>
      <dgm:spPr/>
      <dgm:t>
        <a:bodyPr/>
        <a:lstStyle/>
        <a:p>
          <a:endParaRPr lang="fr-FR"/>
        </a:p>
      </dgm:t>
    </dgm:pt>
    <dgm:pt modelId="{6EB94212-8370-4A44-B0DF-3DEF87C16279}" type="pres">
      <dgm:prSet presAssocID="{2B31B176-6653-46AD-88E0-AB16596DD2CA}" presName="spacing" presStyleCnt="0"/>
      <dgm:spPr/>
    </dgm:pt>
    <dgm:pt modelId="{A1D0AC83-7384-4FA0-9B4E-0E2C486091F8}" type="pres">
      <dgm:prSet presAssocID="{3832AC9A-9C4F-40EF-8BE3-521E73E579F1}" presName="composite" presStyleCnt="0"/>
      <dgm:spPr/>
    </dgm:pt>
    <dgm:pt modelId="{6BAD05B3-2B0E-4393-8900-42BABAB4D3D1}" type="pres">
      <dgm:prSet presAssocID="{3832AC9A-9C4F-40EF-8BE3-521E73E579F1}" presName="imgShp" presStyleLbl="fgImgPlace1" presStyleIdx="1" presStyleCnt="5"/>
      <dgm:spPr>
        <a:blipFill rotWithShape="1">
          <a:blip xmlns:r="http://schemas.openxmlformats.org/officeDocument/2006/relationships" r:embed="rId1"/>
          <a:stretch>
            <a:fillRect/>
          </a:stretch>
        </a:blipFill>
      </dgm:spPr>
    </dgm:pt>
    <dgm:pt modelId="{F30B82A1-5157-4093-98EF-0C10D7B72D51}" type="pres">
      <dgm:prSet presAssocID="{3832AC9A-9C4F-40EF-8BE3-521E73E579F1}" presName="txShp" presStyleLbl="node1" presStyleIdx="1" presStyleCnt="5">
        <dgm:presLayoutVars>
          <dgm:bulletEnabled val="1"/>
        </dgm:presLayoutVars>
      </dgm:prSet>
      <dgm:spPr/>
      <dgm:t>
        <a:bodyPr/>
        <a:lstStyle/>
        <a:p>
          <a:endParaRPr lang="fr-FR"/>
        </a:p>
      </dgm:t>
    </dgm:pt>
    <dgm:pt modelId="{A66F6637-3EAB-4233-86D0-541B15C15CEC}" type="pres">
      <dgm:prSet presAssocID="{5E0A9B3A-C6B6-48CE-B703-56EED74C52B8}" presName="spacing" presStyleCnt="0"/>
      <dgm:spPr/>
    </dgm:pt>
    <dgm:pt modelId="{2FCB9F65-0D21-43A3-B895-F1BF01BDED2D}" type="pres">
      <dgm:prSet presAssocID="{6F44D268-14F7-49F6-A91C-89FB1ACAE8BF}" presName="composite" presStyleCnt="0"/>
      <dgm:spPr/>
    </dgm:pt>
    <dgm:pt modelId="{9FFCD57C-26F8-4F9D-90D5-1F50449A26A0}" type="pres">
      <dgm:prSet presAssocID="{6F44D268-14F7-49F6-A91C-89FB1ACAE8BF}" presName="imgShp" presStyleLbl="fgImgPlace1" presStyleIdx="2" presStyleCnt="5"/>
      <dgm:spPr>
        <a:blipFill rotWithShape="1">
          <a:blip xmlns:r="http://schemas.openxmlformats.org/officeDocument/2006/relationships" r:embed="rId1"/>
          <a:stretch>
            <a:fillRect/>
          </a:stretch>
        </a:blipFill>
      </dgm:spPr>
    </dgm:pt>
    <dgm:pt modelId="{EC63C749-FBAC-4981-9D2E-545A0AFF7C01}" type="pres">
      <dgm:prSet presAssocID="{6F44D268-14F7-49F6-A91C-89FB1ACAE8BF}" presName="txShp" presStyleLbl="node1" presStyleIdx="2" presStyleCnt="5">
        <dgm:presLayoutVars>
          <dgm:bulletEnabled val="1"/>
        </dgm:presLayoutVars>
      </dgm:prSet>
      <dgm:spPr/>
      <dgm:t>
        <a:bodyPr/>
        <a:lstStyle/>
        <a:p>
          <a:endParaRPr lang="fr-FR"/>
        </a:p>
      </dgm:t>
    </dgm:pt>
    <dgm:pt modelId="{771897F0-6162-4EF7-95F3-C89038AC7EFC}" type="pres">
      <dgm:prSet presAssocID="{26DB8CE3-6367-468C-8838-E2D39467E10F}" presName="spacing" presStyleCnt="0"/>
      <dgm:spPr/>
    </dgm:pt>
    <dgm:pt modelId="{93BDECCA-C56F-4AB1-8CD2-E71605647822}" type="pres">
      <dgm:prSet presAssocID="{255454DC-9F63-441D-A46B-34EC104C6E14}" presName="composite" presStyleCnt="0"/>
      <dgm:spPr/>
    </dgm:pt>
    <dgm:pt modelId="{1110CDFC-A99C-43EA-811C-1B11AA16B529}" type="pres">
      <dgm:prSet presAssocID="{255454DC-9F63-441D-A46B-34EC104C6E14}" presName="imgShp" presStyleLbl="fgImgPlace1" presStyleIdx="3" presStyleCnt="5"/>
      <dgm:spPr>
        <a:blipFill rotWithShape="1">
          <a:blip xmlns:r="http://schemas.openxmlformats.org/officeDocument/2006/relationships" r:embed="rId1"/>
          <a:stretch>
            <a:fillRect/>
          </a:stretch>
        </a:blipFill>
      </dgm:spPr>
    </dgm:pt>
    <dgm:pt modelId="{BAF0872D-9280-4597-B237-1E4CF6170978}" type="pres">
      <dgm:prSet presAssocID="{255454DC-9F63-441D-A46B-34EC104C6E14}" presName="txShp" presStyleLbl="node1" presStyleIdx="3" presStyleCnt="5">
        <dgm:presLayoutVars>
          <dgm:bulletEnabled val="1"/>
        </dgm:presLayoutVars>
      </dgm:prSet>
      <dgm:spPr/>
      <dgm:t>
        <a:bodyPr/>
        <a:lstStyle/>
        <a:p>
          <a:endParaRPr lang="fr-FR"/>
        </a:p>
      </dgm:t>
    </dgm:pt>
    <dgm:pt modelId="{FC833958-9841-49DD-9D9B-D36B23BF223C}" type="pres">
      <dgm:prSet presAssocID="{79AB5144-EF2B-4044-A322-B9A6968494D1}" presName="spacing" presStyleCnt="0"/>
      <dgm:spPr/>
    </dgm:pt>
    <dgm:pt modelId="{57A93B75-FCFA-414A-B38D-B62EAC651EEB}" type="pres">
      <dgm:prSet presAssocID="{678D093A-FDD4-4DA8-9B4C-D61BC02BB702}" presName="composite" presStyleCnt="0"/>
      <dgm:spPr/>
    </dgm:pt>
    <dgm:pt modelId="{C4DE1C8A-0F10-449A-9997-4639DB2BBB23}" type="pres">
      <dgm:prSet presAssocID="{678D093A-FDD4-4DA8-9B4C-D61BC02BB702}" presName="imgShp" presStyleLbl="fgImgPlace1" presStyleIdx="4" presStyleCnt="5"/>
      <dgm:spPr>
        <a:blipFill rotWithShape="1">
          <a:blip xmlns:r="http://schemas.openxmlformats.org/officeDocument/2006/relationships" r:embed="rId1"/>
          <a:stretch>
            <a:fillRect/>
          </a:stretch>
        </a:blipFill>
      </dgm:spPr>
    </dgm:pt>
    <dgm:pt modelId="{3544C236-7A7C-46CD-8819-1FB6A283D93F}" type="pres">
      <dgm:prSet presAssocID="{678D093A-FDD4-4DA8-9B4C-D61BC02BB702}" presName="txShp" presStyleLbl="node1" presStyleIdx="4" presStyleCnt="5">
        <dgm:presLayoutVars>
          <dgm:bulletEnabled val="1"/>
        </dgm:presLayoutVars>
      </dgm:prSet>
      <dgm:spPr/>
      <dgm:t>
        <a:bodyPr/>
        <a:lstStyle/>
        <a:p>
          <a:endParaRPr lang="fr-FR"/>
        </a:p>
      </dgm:t>
    </dgm:pt>
  </dgm:ptLst>
  <dgm:cxnLst>
    <dgm:cxn modelId="{F50C69E6-D495-48C8-B392-96F35E9E3464}" srcId="{F6217989-E0BE-4EE8-9B00-9F57022666D7}" destId="{255454DC-9F63-441D-A46B-34EC104C6E14}" srcOrd="3" destOrd="0" parTransId="{27677885-2B9F-42FD-A7DC-76B423E000BD}" sibTransId="{79AB5144-EF2B-4044-A322-B9A6968494D1}"/>
    <dgm:cxn modelId="{3A737649-0FC9-4CBE-871E-6EE88D278B02}" type="presOf" srcId="{678D093A-FDD4-4DA8-9B4C-D61BC02BB702}" destId="{3544C236-7A7C-46CD-8819-1FB6A283D93F}" srcOrd="0" destOrd="0" presId="urn:microsoft.com/office/officeart/2005/8/layout/vList3"/>
    <dgm:cxn modelId="{E2EEB213-77FF-41E3-92B2-DBC42D308CB2}" srcId="{F6217989-E0BE-4EE8-9B00-9F57022666D7}" destId="{50C89AB8-7B82-46C8-9040-49001925C4C1}" srcOrd="0" destOrd="0" parTransId="{7ABA80AC-E0AB-4F5F-AD26-E2F18E82ED68}" sibTransId="{2B31B176-6653-46AD-88E0-AB16596DD2CA}"/>
    <dgm:cxn modelId="{F457EED0-817D-45A2-9EE5-9CCEE2714327}" type="presOf" srcId="{F6217989-E0BE-4EE8-9B00-9F57022666D7}" destId="{36A048AE-05E0-46D4-A341-33CB64EF823E}" srcOrd="0" destOrd="0" presId="urn:microsoft.com/office/officeart/2005/8/layout/vList3"/>
    <dgm:cxn modelId="{A9F9F93A-6B6A-4267-B8EA-207BD08D9BF6}" srcId="{F6217989-E0BE-4EE8-9B00-9F57022666D7}" destId="{6F44D268-14F7-49F6-A91C-89FB1ACAE8BF}" srcOrd="2" destOrd="0" parTransId="{955C2801-D453-4785-B1EE-FE63BA632072}" sibTransId="{26DB8CE3-6367-468C-8838-E2D39467E10F}"/>
    <dgm:cxn modelId="{A1E52A2F-A054-4545-A63D-A106A4C7CA24}" srcId="{F6217989-E0BE-4EE8-9B00-9F57022666D7}" destId="{678D093A-FDD4-4DA8-9B4C-D61BC02BB702}" srcOrd="4" destOrd="0" parTransId="{00647559-DD2F-4AC6-8EA2-9ED47B00B0EB}" sibTransId="{4B036C4B-58CF-4329-ACD1-BAC5AFE48EF4}"/>
    <dgm:cxn modelId="{46A75685-6FCC-4687-BF08-9EA44DADD028}" type="presOf" srcId="{3832AC9A-9C4F-40EF-8BE3-521E73E579F1}" destId="{F30B82A1-5157-4093-98EF-0C10D7B72D51}" srcOrd="0" destOrd="0" presId="urn:microsoft.com/office/officeart/2005/8/layout/vList3"/>
    <dgm:cxn modelId="{EDCFDACC-F464-47B3-9807-5A38BBB048AC}" srcId="{F6217989-E0BE-4EE8-9B00-9F57022666D7}" destId="{3832AC9A-9C4F-40EF-8BE3-521E73E579F1}" srcOrd="1" destOrd="0" parTransId="{67FB1F8A-A052-4430-B64D-0D74523BDB37}" sibTransId="{5E0A9B3A-C6B6-48CE-B703-56EED74C52B8}"/>
    <dgm:cxn modelId="{4B228852-D027-463C-BD90-A37FF976E39B}" type="presOf" srcId="{50C89AB8-7B82-46C8-9040-49001925C4C1}" destId="{19D0E41F-8660-4029-BBF0-28E8284F5D8D}" srcOrd="0" destOrd="0" presId="urn:microsoft.com/office/officeart/2005/8/layout/vList3"/>
    <dgm:cxn modelId="{CD08C10D-8B5E-4B5B-B4F2-1419E71A1CB7}" type="presOf" srcId="{255454DC-9F63-441D-A46B-34EC104C6E14}" destId="{BAF0872D-9280-4597-B237-1E4CF6170978}" srcOrd="0" destOrd="0" presId="urn:microsoft.com/office/officeart/2005/8/layout/vList3"/>
    <dgm:cxn modelId="{9E45661D-6954-4521-8B1D-5FBE38353017}" type="presOf" srcId="{6F44D268-14F7-49F6-A91C-89FB1ACAE8BF}" destId="{EC63C749-FBAC-4981-9D2E-545A0AFF7C01}" srcOrd="0" destOrd="0" presId="urn:microsoft.com/office/officeart/2005/8/layout/vList3"/>
    <dgm:cxn modelId="{ABEC237A-9C92-48D0-BF69-27E3C308802C}" type="presParOf" srcId="{36A048AE-05E0-46D4-A341-33CB64EF823E}" destId="{C2FB69C4-AF2A-421B-AC6B-E18EFFA1DA71}" srcOrd="0" destOrd="0" presId="urn:microsoft.com/office/officeart/2005/8/layout/vList3"/>
    <dgm:cxn modelId="{3EE90B37-6792-4320-9878-CE1654B14ABD}" type="presParOf" srcId="{C2FB69C4-AF2A-421B-AC6B-E18EFFA1DA71}" destId="{CD59E74F-5333-447B-8BCB-0952148D4BBB}" srcOrd="0" destOrd="0" presId="urn:microsoft.com/office/officeart/2005/8/layout/vList3"/>
    <dgm:cxn modelId="{1CBFD685-E41F-49CD-82CA-8697CF18E291}" type="presParOf" srcId="{C2FB69C4-AF2A-421B-AC6B-E18EFFA1DA71}" destId="{19D0E41F-8660-4029-BBF0-28E8284F5D8D}" srcOrd="1" destOrd="0" presId="urn:microsoft.com/office/officeart/2005/8/layout/vList3"/>
    <dgm:cxn modelId="{37B82ECF-4550-485C-8162-E734DEB81AEC}" type="presParOf" srcId="{36A048AE-05E0-46D4-A341-33CB64EF823E}" destId="{6EB94212-8370-4A44-B0DF-3DEF87C16279}" srcOrd="1" destOrd="0" presId="urn:microsoft.com/office/officeart/2005/8/layout/vList3"/>
    <dgm:cxn modelId="{FCC25EA6-22E5-4081-8DDC-F1C38021F327}" type="presParOf" srcId="{36A048AE-05E0-46D4-A341-33CB64EF823E}" destId="{A1D0AC83-7384-4FA0-9B4E-0E2C486091F8}" srcOrd="2" destOrd="0" presId="urn:microsoft.com/office/officeart/2005/8/layout/vList3"/>
    <dgm:cxn modelId="{F3A6E5D7-8782-423A-8184-BA82D7B44D42}" type="presParOf" srcId="{A1D0AC83-7384-4FA0-9B4E-0E2C486091F8}" destId="{6BAD05B3-2B0E-4393-8900-42BABAB4D3D1}" srcOrd="0" destOrd="0" presId="urn:microsoft.com/office/officeart/2005/8/layout/vList3"/>
    <dgm:cxn modelId="{49B6AAF7-64D2-4FB3-AA98-7AF580219A39}" type="presParOf" srcId="{A1D0AC83-7384-4FA0-9B4E-0E2C486091F8}" destId="{F30B82A1-5157-4093-98EF-0C10D7B72D51}" srcOrd="1" destOrd="0" presId="urn:microsoft.com/office/officeart/2005/8/layout/vList3"/>
    <dgm:cxn modelId="{1A1B23F1-088A-48C9-8E36-63398D14AE1E}" type="presParOf" srcId="{36A048AE-05E0-46D4-A341-33CB64EF823E}" destId="{A66F6637-3EAB-4233-86D0-541B15C15CEC}" srcOrd="3" destOrd="0" presId="urn:microsoft.com/office/officeart/2005/8/layout/vList3"/>
    <dgm:cxn modelId="{6FB6223E-7042-4E0B-A2D2-1B7FD00C91DC}" type="presParOf" srcId="{36A048AE-05E0-46D4-A341-33CB64EF823E}" destId="{2FCB9F65-0D21-43A3-B895-F1BF01BDED2D}" srcOrd="4" destOrd="0" presId="urn:microsoft.com/office/officeart/2005/8/layout/vList3"/>
    <dgm:cxn modelId="{24F5E2E2-DD0D-4461-ABE8-36A61CFAA306}" type="presParOf" srcId="{2FCB9F65-0D21-43A3-B895-F1BF01BDED2D}" destId="{9FFCD57C-26F8-4F9D-90D5-1F50449A26A0}" srcOrd="0" destOrd="0" presId="urn:microsoft.com/office/officeart/2005/8/layout/vList3"/>
    <dgm:cxn modelId="{82BA4822-33E1-458A-B068-D7199FCF251D}" type="presParOf" srcId="{2FCB9F65-0D21-43A3-B895-F1BF01BDED2D}" destId="{EC63C749-FBAC-4981-9D2E-545A0AFF7C01}" srcOrd="1" destOrd="0" presId="urn:microsoft.com/office/officeart/2005/8/layout/vList3"/>
    <dgm:cxn modelId="{5E445362-65A5-44A5-B67F-F41459B7EA26}" type="presParOf" srcId="{36A048AE-05E0-46D4-A341-33CB64EF823E}" destId="{771897F0-6162-4EF7-95F3-C89038AC7EFC}" srcOrd="5" destOrd="0" presId="urn:microsoft.com/office/officeart/2005/8/layout/vList3"/>
    <dgm:cxn modelId="{6702E37F-2476-4390-940B-6FCBD792BCC8}" type="presParOf" srcId="{36A048AE-05E0-46D4-A341-33CB64EF823E}" destId="{93BDECCA-C56F-4AB1-8CD2-E71605647822}" srcOrd="6" destOrd="0" presId="urn:microsoft.com/office/officeart/2005/8/layout/vList3"/>
    <dgm:cxn modelId="{6B763DCE-27BA-4DDA-9031-61DDBB309793}" type="presParOf" srcId="{93BDECCA-C56F-4AB1-8CD2-E71605647822}" destId="{1110CDFC-A99C-43EA-811C-1B11AA16B529}" srcOrd="0" destOrd="0" presId="urn:microsoft.com/office/officeart/2005/8/layout/vList3"/>
    <dgm:cxn modelId="{96A4C5EF-588D-4755-9BE3-2C8D934E8148}" type="presParOf" srcId="{93BDECCA-C56F-4AB1-8CD2-E71605647822}" destId="{BAF0872D-9280-4597-B237-1E4CF6170978}" srcOrd="1" destOrd="0" presId="urn:microsoft.com/office/officeart/2005/8/layout/vList3"/>
    <dgm:cxn modelId="{1FD40B2A-573E-4F28-A9F3-6B8E6F53615D}" type="presParOf" srcId="{36A048AE-05E0-46D4-A341-33CB64EF823E}" destId="{FC833958-9841-49DD-9D9B-D36B23BF223C}" srcOrd="7" destOrd="0" presId="urn:microsoft.com/office/officeart/2005/8/layout/vList3"/>
    <dgm:cxn modelId="{DC11B406-0225-437E-A358-DAEC094E818D}" type="presParOf" srcId="{36A048AE-05E0-46D4-A341-33CB64EF823E}" destId="{57A93B75-FCFA-414A-B38D-B62EAC651EEB}" srcOrd="8" destOrd="0" presId="urn:microsoft.com/office/officeart/2005/8/layout/vList3"/>
    <dgm:cxn modelId="{3AB4FC7F-4058-4979-8EE6-AAB54043D594}" type="presParOf" srcId="{57A93B75-FCFA-414A-B38D-B62EAC651EEB}" destId="{C4DE1C8A-0F10-449A-9997-4639DB2BBB23}" srcOrd="0" destOrd="0" presId="urn:microsoft.com/office/officeart/2005/8/layout/vList3"/>
    <dgm:cxn modelId="{95D8128B-688C-418D-B721-A2348041903D}" type="presParOf" srcId="{57A93B75-FCFA-414A-B38D-B62EAC651EEB}" destId="{3544C236-7A7C-46CD-8819-1FB6A283D93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4F75F8E-21A9-4B88-BCF1-1C45BF9F9D9C}" type="doc">
      <dgm:prSet loTypeId="urn:microsoft.com/office/officeart/2005/8/layout/vList3" loCatId="list" qsTypeId="urn:microsoft.com/office/officeart/2005/8/quickstyle/simple1" qsCatId="simple" csTypeId="urn:microsoft.com/office/officeart/2005/8/colors/accent1_1" csCatId="accent1" phldr="1"/>
      <dgm:spPr/>
    </dgm:pt>
    <dgm:pt modelId="{064396CF-DA6B-4779-9D28-730053447B27}">
      <dgm:prSet phldrT="[Texte]" custT="1"/>
      <dgm:spPr/>
      <dgm:t>
        <a:bodyPr/>
        <a:lstStyle/>
        <a:p>
          <a:r>
            <a:rPr lang="fr-FR" sz="1600" b="1" dirty="0" smtClean="0"/>
            <a:t>Intégration de la solution décisionnelle dans l’intranet de la CNRD et des BPR</a:t>
          </a:r>
          <a:endParaRPr lang="fr-FR" sz="1600" dirty="0"/>
        </a:p>
      </dgm:t>
    </dgm:pt>
    <dgm:pt modelId="{6AB2DCDE-C2FD-48F0-A1B8-5A4A5E9D453C}" type="parTrans" cxnId="{7FF8F0AA-F5A6-4DA1-A36E-93327EA4F446}">
      <dgm:prSet/>
      <dgm:spPr/>
      <dgm:t>
        <a:bodyPr/>
        <a:lstStyle/>
        <a:p>
          <a:endParaRPr lang="fr-FR"/>
        </a:p>
      </dgm:t>
    </dgm:pt>
    <dgm:pt modelId="{288E883D-D722-452E-937B-38108FE4C9EC}" type="sibTrans" cxnId="{7FF8F0AA-F5A6-4DA1-A36E-93327EA4F446}">
      <dgm:prSet/>
      <dgm:spPr/>
      <dgm:t>
        <a:bodyPr/>
        <a:lstStyle/>
        <a:p>
          <a:endParaRPr lang="fr-FR"/>
        </a:p>
      </dgm:t>
    </dgm:pt>
    <dgm:pt modelId="{E7561EBA-D828-49E9-BEA2-FD725C8AA27A}">
      <dgm:prSet phldrT="[Texte]" custT="1"/>
      <dgm:spPr/>
      <dgm:t>
        <a:bodyPr/>
        <a:lstStyle/>
        <a:p>
          <a:endParaRPr lang="fr-FR" sz="1600" b="1" dirty="0" smtClean="0"/>
        </a:p>
        <a:p>
          <a:r>
            <a:rPr lang="fr-FR" sz="1600" b="1" dirty="0" smtClean="0"/>
            <a:t>Elaboration de nouveaux indicateurs de performance</a:t>
          </a:r>
        </a:p>
        <a:p>
          <a:endParaRPr lang="fr-FR" sz="1600" dirty="0"/>
        </a:p>
      </dgm:t>
    </dgm:pt>
    <dgm:pt modelId="{C9F84735-4BC0-49EE-83AD-4E598062A531}" type="parTrans" cxnId="{F7196236-B51C-45C9-858A-9CA199FD41F2}">
      <dgm:prSet/>
      <dgm:spPr/>
      <dgm:t>
        <a:bodyPr/>
        <a:lstStyle/>
        <a:p>
          <a:endParaRPr lang="fr-FR"/>
        </a:p>
      </dgm:t>
    </dgm:pt>
    <dgm:pt modelId="{1C5D981F-5D74-4902-83EB-7ED50CD16D04}" type="sibTrans" cxnId="{F7196236-B51C-45C9-858A-9CA199FD41F2}">
      <dgm:prSet/>
      <dgm:spPr/>
      <dgm:t>
        <a:bodyPr/>
        <a:lstStyle/>
        <a:p>
          <a:endParaRPr lang="fr-FR"/>
        </a:p>
      </dgm:t>
    </dgm:pt>
    <dgm:pt modelId="{B01EB1A0-B44F-470B-9336-4AECE94554B1}" type="pres">
      <dgm:prSet presAssocID="{B4F75F8E-21A9-4B88-BCF1-1C45BF9F9D9C}" presName="linearFlow" presStyleCnt="0">
        <dgm:presLayoutVars>
          <dgm:dir/>
          <dgm:resizeHandles val="exact"/>
        </dgm:presLayoutVars>
      </dgm:prSet>
      <dgm:spPr/>
    </dgm:pt>
    <dgm:pt modelId="{CB87A94B-9E0F-4FA6-82FA-C33A96893E60}" type="pres">
      <dgm:prSet presAssocID="{064396CF-DA6B-4779-9D28-730053447B27}" presName="composite" presStyleCnt="0"/>
      <dgm:spPr/>
    </dgm:pt>
    <dgm:pt modelId="{0238677B-B55B-4E1F-86E2-397A6095DB5A}" type="pres">
      <dgm:prSet presAssocID="{064396CF-DA6B-4779-9D28-730053447B27}" presName="imgShp" presStyleLbl="fgImgPlace1" presStyleIdx="0" presStyleCnt="2"/>
      <dgm:spPr>
        <a:blipFill rotWithShape="1">
          <a:blip xmlns:r="http://schemas.openxmlformats.org/officeDocument/2006/relationships" r:embed="rId1"/>
          <a:stretch>
            <a:fillRect/>
          </a:stretch>
        </a:blipFill>
      </dgm:spPr>
    </dgm:pt>
    <dgm:pt modelId="{CF5CD4AD-618F-476F-9F53-8309B0530B91}" type="pres">
      <dgm:prSet presAssocID="{064396CF-DA6B-4779-9D28-730053447B27}" presName="txShp" presStyleLbl="node1" presStyleIdx="0" presStyleCnt="2" custLinFactNeighborX="1267" custLinFactNeighborY="572">
        <dgm:presLayoutVars>
          <dgm:bulletEnabled val="1"/>
        </dgm:presLayoutVars>
      </dgm:prSet>
      <dgm:spPr/>
      <dgm:t>
        <a:bodyPr/>
        <a:lstStyle/>
        <a:p>
          <a:endParaRPr lang="fr-FR"/>
        </a:p>
      </dgm:t>
    </dgm:pt>
    <dgm:pt modelId="{D1C296B8-A234-4B7C-8AE9-FF72708FFEC1}" type="pres">
      <dgm:prSet presAssocID="{288E883D-D722-452E-937B-38108FE4C9EC}" presName="spacing" presStyleCnt="0"/>
      <dgm:spPr/>
    </dgm:pt>
    <dgm:pt modelId="{BA919E31-D283-4569-B3FB-C79B7D411D9D}" type="pres">
      <dgm:prSet presAssocID="{E7561EBA-D828-49E9-BEA2-FD725C8AA27A}" presName="composite" presStyleCnt="0"/>
      <dgm:spPr/>
    </dgm:pt>
    <dgm:pt modelId="{C3FD31C3-53A3-4FB1-A1C6-E62A8B028CDF}" type="pres">
      <dgm:prSet presAssocID="{E7561EBA-D828-49E9-BEA2-FD725C8AA27A}" presName="imgShp" presStyleLbl="fgImgPlace1" presStyleIdx="1" presStyleCnt="2"/>
      <dgm:spPr>
        <a:blipFill rotWithShape="1">
          <a:blip xmlns:r="http://schemas.openxmlformats.org/officeDocument/2006/relationships" r:embed="rId1"/>
          <a:stretch>
            <a:fillRect/>
          </a:stretch>
        </a:blipFill>
      </dgm:spPr>
    </dgm:pt>
    <dgm:pt modelId="{5CC1B5C0-603B-4464-A186-67A44D8D5167}" type="pres">
      <dgm:prSet presAssocID="{E7561EBA-D828-49E9-BEA2-FD725C8AA27A}" presName="txShp" presStyleLbl="node1" presStyleIdx="1" presStyleCnt="2">
        <dgm:presLayoutVars>
          <dgm:bulletEnabled val="1"/>
        </dgm:presLayoutVars>
      </dgm:prSet>
      <dgm:spPr/>
      <dgm:t>
        <a:bodyPr/>
        <a:lstStyle/>
        <a:p>
          <a:endParaRPr lang="fr-FR"/>
        </a:p>
      </dgm:t>
    </dgm:pt>
  </dgm:ptLst>
  <dgm:cxnLst>
    <dgm:cxn modelId="{442F70C3-8CE7-4162-A2F2-30D918CC79B1}" type="presOf" srcId="{E7561EBA-D828-49E9-BEA2-FD725C8AA27A}" destId="{5CC1B5C0-603B-4464-A186-67A44D8D5167}" srcOrd="0" destOrd="0" presId="urn:microsoft.com/office/officeart/2005/8/layout/vList3"/>
    <dgm:cxn modelId="{F7196236-B51C-45C9-858A-9CA199FD41F2}" srcId="{B4F75F8E-21A9-4B88-BCF1-1C45BF9F9D9C}" destId="{E7561EBA-D828-49E9-BEA2-FD725C8AA27A}" srcOrd="1" destOrd="0" parTransId="{C9F84735-4BC0-49EE-83AD-4E598062A531}" sibTransId="{1C5D981F-5D74-4902-83EB-7ED50CD16D04}"/>
    <dgm:cxn modelId="{7FF8F0AA-F5A6-4DA1-A36E-93327EA4F446}" srcId="{B4F75F8E-21A9-4B88-BCF1-1C45BF9F9D9C}" destId="{064396CF-DA6B-4779-9D28-730053447B27}" srcOrd="0" destOrd="0" parTransId="{6AB2DCDE-C2FD-48F0-A1B8-5A4A5E9D453C}" sibTransId="{288E883D-D722-452E-937B-38108FE4C9EC}"/>
    <dgm:cxn modelId="{F0FE043C-DA70-4F3B-A9EE-593A0342E0D8}" type="presOf" srcId="{064396CF-DA6B-4779-9D28-730053447B27}" destId="{CF5CD4AD-618F-476F-9F53-8309B0530B91}" srcOrd="0" destOrd="0" presId="urn:microsoft.com/office/officeart/2005/8/layout/vList3"/>
    <dgm:cxn modelId="{AB42D7AD-4FAA-4E32-8C93-924E01BD22F5}" type="presOf" srcId="{B4F75F8E-21A9-4B88-BCF1-1C45BF9F9D9C}" destId="{B01EB1A0-B44F-470B-9336-4AECE94554B1}" srcOrd="0" destOrd="0" presId="urn:microsoft.com/office/officeart/2005/8/layout/vList3"/>
    <dgm:cxn modelId="{CDB64F09-156F-4D15-90CA-4F0173FB282F}" type="presParOf" srcId="{B01EB1A0-B44F-470B-9336-4AECE94554B1}" destId="{CB87A94B-9E0F-4FA6-82FA-C33A96893E60}" srcOrd="0" destOrd="0" presId="urn:microsoft.com/office/officeart/2005/8/layout/vList3"/>
    <dgm:cxn modelId="{D3537EDF-12A2-4023-B99C-B8D892D05511}" type="presParOf" srcId="{CB87A94B-9E0F-4FA6-82FA-C33A96893E60}" destId="{0238677B-B55B-4E1F-86E2-397A6095DB5A}" srcOrd="0" destOrd="0" presId="urn:microsoft.com/office/officeart/2005/8/layout/vList3"/>
    <dgm:cxn modelId="{A6372624-7E55-4E26-A733-DA8C5DBA5B94}" type="presParOf" srcId="{CB87A94B-9E0F-4FA6-82FA-C33A96893E60}" destId="{CF5CD4AD-618F-476F-9F53-8309B0530B91}" srcOrd="1" destOrd="0" presId="urn:microsoft.com/office/officeart/2005/8/layout/vList3"/>
    <dgm:cxn modelId="{C0577A99-2B1E-4831-92BC-7BEF69961E07}" type="presParOf" srcId="{B01EB1A0-B44F-470B-9336-4AECE94554B1}" destId="{D1C296B8-A234-4B7C-8AE9-FF72708FFEC1}" srcOrd="1" destOrd="0" presId="urn:microsoft.com/office/officeart/2005/8/layout/vList3"/>
    <dgm:cxn modelId="{75F1DDA6-79D4-4ECC-9E7E-65120C29E3CF}" type="presParOf" srcId="{B01EB1A0-B44F-470B-9336-4AECE94554B1}" destId="{BA919E31-D283-4569-B3FB-C79B7D411D9D}" srcOrd="2" destOrd="0" presId="urn:microsoft.com/office/officeart/2005/8/layout/vList3"/>
    <dgm:cxn modelId="{E86162B0-8045-43D0-9134-CCFF6A1D8957}" type="presParOf" srcId="{BA919E31-D283-4569-B3FB-C79B7D411D9D}" destId="{C3FD31C3-53A3-4FB1-A1C6-E62A8B028CDF}" srcOrd="0" destOrd="0" presId="urn:microsoft.com/office/officeart/2005/8/layout/vList3"/>
    <dgm:cxn modelId="{38B9A645-9FC6-40D6-8DB1-7E7CC59CE87B}" type="presParOf" srcId="{BA919E31-D283-4569-B3FB-C79B7D411D9D}" destId="{5CC1B5C0-603B-4464-A186-67A44D8D5167}"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C12E7-D268-45FF-92AA-55B43FDADF9A}"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fr-FR"/>
        </a:p>
      </dgm:t>
    </dgm:pt>
    <dgm:pt modelId="{949CCC4C-4C15-4AEB-8A83-77DF351698FB}">
      <dgm:prSet phldrT="[Texte]" custT="1"/>
      <dgm:spPr/>
      <dgm:t>
        <a:bodyPr/>
        <a:lstStyle/>
        <a:p>
          <a:r>
            <a:rPr lang="fr-FR" sz="1700" dirty="0" smtClean="0"/>
            <a:t>Assurer la comptabilisation des flux financiers</a:t>
          </a:r>
          <a:endParaRPr lang="fr-FR" sz="1700" dirty="0"/>
        </a:p>
      </dgm:t>
    </dgm:pt>
    <dgm:pt modelId="{9971FDD6-D3D3-423D-B0E8-995554134CED}" type="parTrans" cxnId="{1B1AD6E6-71F0-44C1-BEB7-E7D0FD25A0DF}">
      <dgm:prSet/>
      <dgm:spPr/>
      <dgm:t>
        <a:bodyPr/>
        <a:lstStyle/>
        <a:p>
          <a:endParaRPr lang="fr-FR"/>
        </a:p>
      </dgm:t>
    </dgm:pt>
    <dgm:pt modelId="{924BF408-B529-407C-B7CB-F6BB8D7FA48F}" type="sibTrans" cxnId="{1B1AD6E6-71F0-44C1-BEB7-E7D0FD25A0DF}">
      <dgm:prSet/>
      <dgm:spPr/>
      <dgm:t>
        <a:bodyPr/>
        <a:lstStyle/>
        <a:p>
          <a:endParaRPr lang="fr-FR"/>
        </a:p>
      </dgm:t>
    </dgm:pt>
    <dgm:pt modelId="{D490E792-1CB2-48A3-ADCD-9CD9DC2B6A86}">
      <dgm:prSet phldrT="[Texte]"/>
      <dgm:spPr/>
      <dgm:t>
        <a:bodyPr/>
        <a:lstStyle/>
        <a:p>
          <a:r>
            <a:rPr lang="fr-FR" dirty="0" smtClean="0"/>
            <a:t>Produire les documents comptables</a:t>
          </a:r>
          <a:endParaRPr lang="fr-FR" dirty="0"/>
        </a:p>
      </dgm:t>
    </dgm:pt>
    <dgm:pt modelId="{E997E6B2-2997-493A-A840-C4EBB99BA825}" type="parTrans" cxnId="{0693ED4E-BB00-490C-A42D-EBC19201BB96}">
      <dgm:prSet/>
      <dgm:spPr/>
      <dgm:t>
        <a:bodyPr/>
        <a:lstStyle/>
        <a:p>
          <a:endParaRPr lang="fr-FR"/>
        </a:p>
      </dgm:t>
    </dgm:pt>
    <dgm:pt modelId="{254AA438-B009-4129-9289-3E7E1184038A}" type="sibTrans" cxnId="{0693ED4E-BB00-490C-A42D-EBC19201BB96}">
      <dgm:prSet/>
      <dgm:spPr/>
      <dgm:t>
        <a:bodyPr/>
        <a:lstStyle/>
        <a:p>
          <a:endParaRPr lang="fr-FR"/>
        </a:p>
      </dgm:t>
    </dgm:pt>
    <dgm:pt modelId="{43185758-D0D2-4DCC-BCC1-4B6DDABC5380}">
      <dgm:prSet phldrT="[Texte]"/>
      <dgm:spPr/>
      <dgm:t>
        <a:bodyPr/>
        <a:lstStyle/>
        <a:p>
          <a:r>
            <a:rPr lang="fr-FR" dirty="0" smtClean="0"/>
            <a:t>Contrôler et valider les travaux comptables</a:t>
          </a:r>
          <a:endParaRPr lang="fr-FR" dirty="0"/>
        </a:p>
      </dgm:t>
    </dgm:pt>
    <dgm:pt modelId="{C096990D-7662-4CC2-BA6C-9A980522EF0D}" type="parTrans" cxnId="{78AF43D3-D12A-4EFB-A320-A5CB5DCC0DBC}">
      <dgm:prSet/>
      <dgm:spPr/>
      <dgm:t>
        <a:bodyPr/>
        <a:lstStyle/>
        <a:p>
          <a:endParaRPr lang="fr-FR"/>
        </a:p>
      </dgm:t>
    </dgm:pt>
    <dgm:pt modelId="{75FF3359-659F-4548-8BF3-B82E118C29F0}" type="sibTrans" cxnId="{78AF43D3-D12A-4EFB-A320-A5CB5DCC0DBC}">
      <dgm:prSet/>
      <dgm:spPr/>
      <dgm:t>
        <a:bodyPr/>
        <a:lstStyle/>
        <a:p>
          <a:endParaRPr lang="fr-FR"/>
        </a:p>
      </dgm:t>
    </dgm:pt>
    <dgm:pt modelId="{B638F475-E728-455A-938F-233E4DEA9D41}">
      <dgm:prSet phldrT="[Texte]"/>
      <dgm:spPr/>
      <dgm:t>
        <a:bodyPr/>
        <a:lstStyle/>
        <a:p>
          <a:r>
            <a:rPr lang="fr-FR" dirty="0" smtClean="0"/>
            <a:t>Assurer</a:t>
          </a:r>
          <a:r>
            <a:rPr lang="fr-FR" baseline="0" dirty="0" smtClean="0"/>
            <a:t> la gestion des fournisseurs</a:t>
          </a:r>
          <a:endParaRPr lang="fr-FR" dirty="0"/>
        </a:p>
      </dgm:t>
    </dgm:pt>
    <dgm:pt modelId="{D07FDA35-0E87-4525-BC69-5FCDC4DB0E1B}" type="parTrans" cxnId="{92FDC0EF-83AB-4453-99C5-1BBF3A43CDAA}">
      <dgm:prSet/>
      <dgm:spPr/>
      <dgm:t>
        <a:bodyPr/>
        <a:lstStyle/>
        <a:p>
          <a:endParaRPr lang="fr-FR"/>
        </a:p>
      </dgm:t>
    </dgm:pt>
    <dgm:pt modelId="{9405D062-2D87-4D24-B246-DDF465BDDF12}" type="sibTrans" cxnId="{92FDC0EF-83AB-4453-99C5-1BBF3A43CDAA}">
      <dgm:prSet/>
      <dgm:spPr/>
      <dgm:t>
        <a:bodyPr/>
        <a:lstStyle/>
        <a:p>
          <a:endParaRPr lang="fr-FR"/>
        </a:p>
      </dgm:t>
    </dgm:pt>
    <dgm:pt modelId="{8AE956AF-B3BB-4C15-A5B6-45F0BA7F273C}" type="pres">
      <dgm:prSet presAssocID="{825C12E7-D268-45FF-92AA-55B43FDADF9A}" presName="Name0" presStyleCnt="0">
        <dgm:presLayoutVars>
          <dgm:dir/>
          <dgm:resizeHandles val="exact"/>
        </dgm:presLayoutVars>
      </dgm:prSet>
      <dgm:spPr/>
      <dgm:t>
        <a:bodyPr/>
        <a:lstStyle/>
        <a:p>
          <a:endParaRPr lang="fr-FR"/>
        </a:p>
      </dgm:t>
    </dgm:pt>
    <dgm:pt modelId="{82A0D7BE-D46F-4B08-924D-4B5CD9031515}" type="pres">
      <dgm:prSet presAssocID="{949CCC4C-4C15-4AEB-8A83-77DF351698FB}" presName="composite" presStyleCnt="0"/>
      <dgm:spPr/>
    </dgm:pt>
    <dgm:pt modelId="{C393F6ED-AD68-4452-A2F1-8AED606FD77C}" type="pres">
      <dgm:prSet presAssocID="{949CCC4C-4C15-4AEB-8A83-77DF351698FB}" presName="rect1" presStyleLbl="trAlignAcc1" presStyleIdx="0" presStyleCnt="4">
        <dgm:presLayoutVars>
          <dgm:bulletEnabled val="1"/>
        </dgm:presLayoutVars>
      </dgm:prSet>
      <dgm:spPr/>
      <dgm:t>
        <a:bodyPr/>
        <a:lstStyle/>
        <a:p>
          <a:endParaRPr lang="fr-FR"/>
        </a:p>
      </dgm:t>
    </dgm:pt>
    <dgm:pt modelId="{7FAF371A-E4C2-420F-A623-523044F677C9}" type="pres">
      <dgm:prSet presAssocID="{949CCC4C-4C15-4AEB-8A83-77DF351698FB}" presName="rect2" presStyleLbl="fgImgPlace1" presStyleIdx="0" presStyleCnt="4"/>
      <dgm:spPr/>
    </dgm:pt>
    <dgm:pt modelId="{B27383BA-209C-463F-8BCB-0B86A6087C8A}" type="pres">
      <dgm:prSet presAssocID="{924BF408-B529-407C-B7CB-F6BB8D7FA48F}" presName="sibTrans" presStyleCnt="0"/>
      <dgm:spPr/>
    </dgm:pt>
    <dgm:pt modelId="{F30032F3-9261-4CE7-AE65-BA88225FF423}" type="pres">
      <dgm:prSet presAssocID="{D490E792-1CB2-48A3-ADCD-9CD9DC2B6A86}" presName="composite" presStyleCnt="0"/>
      <dgm:spPr/>
    </dgm:pt>
    <dgm:pt modelId="{B7CFD2D8-F28E-474E-A552-00EEBE035937}" type="pres">
      <dgm:prSet presAssocID="{D490E792-1CB2-48A3-ADCD-9CD9DC2B6A86}" presName="rect1" presStyleLbl="trAlignAcc1" presStyleIdx="1" presStyleCnt="4">
        <dgm:presLayoutVars>
          <dgm:bulletEnabled val="1"/>
        </dgm:presLayoutVars>
      </dgm:prSet>
      <dgm:spPr/>
      <dgm:t>
        <a:bodyPr/>
        <a:lstStyle/>
        <a:p>
          <a:endParaRPr lang="fr-FR"/>
        </a:p>
      </dgm:t>
    </dgm:pt>
    <dgm:pt modelId="{D81966B9-4E68-41B8-9088-9AFD32E153EC}" type="pres">
      <dgm:prSet presAssocID="{D490E792-1CB2-48A3-ADCD-9CD9DC2B6A86}" presName="rect2" presStyleLbl="fgImgPlace1" presStyleIdx="1" presStyleCnt="4"/>
      <dgm:spPr/>
    </dgm:pt>
    <dgm:pt modelId="{79D96F5C-472C-4E4A-9661-AC4892C12111}" type="pres">
      <dgm:prSet presAssocID="{254AA438-B009-4129-9289-3E7E1184038A}" presName="sibTrans" presStyleCnt="0"/>
      <dgm:spPr/>
    </dgm:pt>
    <dgm:pt modelId="{BD0BC6CA-6CFC-44BE-BC00-320D06314A1A}" type="pres">
      <dgm:prSet presAssocID="{43185758-D0D2-4DCC-BCC1-4B6DDABC5380}" presName="composite" presStyleCnt="0"/>
      <dgm:spPr/>
    </dgm:pt>
    <dgm:pt modelId="{08A64021-B7A5-438B-877D-52F9D37D4DBF}" type="pres">
      <dgm:prSet presAssocID="{43185758-D0D2-4DCC-BCC1-4B6DDABC5380}" presName="rect1" presStyleLbl="trAlignAcc1" presStyleIdx="2" presStyleCnt="4">
        <dgm:presLayoutVars>
          <dgm:bulletEnabled val="1"/>
        </dgm:presLayoutVars>
      </dgm:prSet>
      <dgm:spPr/>
      <dgm:t>
        <a:bodyPr/>
        <a:lstStyle/>
        <a:p>
          <a:endParaRPr lang="fr-FR"/>
        </a:p>
      </dgm:t>
    </dgm:pt>
    <dgm:pt modelId="{7CE6D46D-FDAA-42BD-9FBB-A7A62FBAA6BF}" type="pres">
      <dgm:prSet presAssocID="{43185758-D0D2-4DCC-BCC1-4B6DDABC5380}" presName="rect2" presStyleLbl="fgImgPlace1" presStyleIdx="2" presStyleCnt="4"/>
      <dgm:spPr/>
    </dgm:pt>
    <dgm:pt modelId="{A493D90A-F766-4385-9434-5A70961AFCE3}" type="pres">
      <dgm:prSet presAssocID="{75FF3359-659F-4548-8BF3-B82E118C29F0}" presName="sibTrans" presStyleCnt="0"/>
      <dgm:spPr/>
    </dgm:pt>
    <dgm:pt modelId="{CCD21192-07C5-4275-AC77-D4984AF24666}" type="pres">
      <dgm:prSet presAssocID="{B638F475-E728-455A-938F-233E4DEA9D41}" presName="composite" presStyleCnt="0"/>
      <dgm:spPr/>
    </dgm:pt>
    <dgm:pt modelId="{BA1411AD-4AF7-48F2-AC23-5E37CFBC1804}" type="pres">
      <dgm:prSet presAssocID="{B638F475-E728-455A-938F-233E4DEA9D41}" presName="rect1" presStyleLbl="trAlignAcc1" presStyleIdx="3" presStyleCnt="4">
        <dgm:presLayoutVars>
          <dgm:bulletEnabled val="1"/>
        </dgm:presLayoutVars>
      </dgm:prSet>
      <dgm:spPr/>
      <dgm:t>
        <a:bodyPr/>
        <a:lstStyle/>
        <a:p>
          <a:endParaRPr lang="fr-FR"/>
        </a:p>
      </dgm:t>
    </dgm:pt>
    <dgm:pt modelId="{DE09F03C-71D8-4165-8CB8-0A7ADC0E7BDD}" type="pres">
      <dgm:prSet presAssocID="{B638F475-E728-455A-938F-233E4DEA9D41}" presName="rect2" presStyleLbl="fgImgPlace1" presStyleIdx="3" presStyleCnt="4"/>
      <dgm:spPr/>
    </dgm:pt>
  </dgm:ptLst>
  <dgm:cxnLst>
    <dgm:cxn modelId="{1B1AD6E6-71F0-44C1-BEB7-E7D0FD25A0DF}" srcId="{825C12E7-D268-45FF-92AA-55B43FDADF9A}" destId="{949CCC4C-4C15-4AEB-8A83-77DF351698FB}" srcOrd="0" destOrd="0" parTransId="{9971FDD6-D3D3-423D-B0E8-995554134CED}" sibTransId="{924BF408-B529-407C-B7CB-F6BB8D7FA48F}"/>
    <dgm:cxn modelId="{040A57A7-9733-4950-97AE-FB40890C2E6B}" type="presOf" srcId="{D490E792-1CB2-48A3-ADCD-9CD9DC2B6A86}" destId="{B7CFD2D8-F28E-474E-A552-00EEBE035937}" srcOrd="0" destOrd="0" presId="urn:microsoft.com/office/officeart/2008/layout/PictureStrips"/>
    <dgm:cxn modelId="{A00B65AB-23E2-4D54-B333-18471C7E1D29}" type="presOf" srcId="{825C12E7-D268-45FF-92AA-55B43FDADF9A}" destId="{8AE956AF-B3BB-4C15-A5B6-45F0BA7F273C}" srcOrd="0" destOrd="0" presId="urn:microsoft.com/office/officeart/2008/layout/PictureStrips"/>
    <dgm:cxn modelId="{78AF43D3-D12A-4EFB-A320-A5CB5DCC0DBC}" srcId="{825C12E7-D268-45FF-92AA-55B43FDADF9A}" destId="{43185758-D0D2-4DCC-BCC1-4B6DDABC5380}" srcOrd="2" destOrd="0" parTransId="{C096990D-7662-4CC2-BA6C-9A980522EF0D}" sibTransId="{75FF3359-659F-4548-8BF3-B82E118C29F0}"/>
    <dgm:cxn modelId="{0693ED4E-BB00-490C-A42D-EBC19201BB96}" srcId="{825C12E7-D268-45FF-92AA-55B43FDADF9A}" destId="{D490E792-1CB2-48A3-ADCD-9CD9DC2B6A86}" srcOrd="1" destOrd="0" parTransId="{E997E6B2-2997-493A-A840-C4EBB99BA825}" sibTransId="{254AA438-B009-4129-9289-3E7E1184038A}"/>
    <dgm:cxn modelId="{9AC54323-B20A-424D-9022-7D64F038D7CE}" type="presOf" srcId="{43185758-D0D2-4DCC-BCC1-4B6DDABC5380}" destId="{08A64021-B7A5-438B-877D-52F9D37D4DBF}" srcOrd="0" destOrd="0" presId="urn:microsoft.com/office/officeart/2008/layout/PictureStrips"/>
    <dgm:cxn modelId="{2E23F097-A424-4A67-AAC4-B8F17F49E67B}" type="presOf" srcId="{949CCC4C-4C15-4AEB-8A83-77DF351698FB}" destId="{C393F6ED-AD68-4452-A2F1-8AED606FD77C}" srcOrd="0" destOrd="0" presId="urn:microsoft.com/office/officeart/2008/layout/PictureStrips"/>
    <dgm:cxn modelId="{7EE0A1F7-038A-49AB-B449-9F9A54E6B05A}" type="presOf" srcId="{B638F475-E728-455A-938F-233E4DEA9D41}" destId="{BA1411AD-4AF7-48F2-AC23-5E37CFBC1804}" srcOrd="0" destOrd="0" presId="urn:microsoft.com/office/officeart/2008/layout/PictureStrips"/>
    <dgm:cxn modelId="{92FDC0EF-83AB-4453-99C5-1BBF3A43CDAA}" srcId="{825C12E7-D268-45FF-92AA-55B43FDADF9A}" destId="{B638F475-E728-455A-938F-233E4DEA9D41}" srcOrd="3" destOrd="0" parTransId="{D07FDA35-0E87-4525-BC69-5FCDC4DB0E1B}" sibTransId="{9405D062-2D87-4D24-B246-DDF465BDDF12}"/>
    <dgm:cxn modelId="{EA52F602-0169-47DE-88FC-294A913A238A}" type="presParOf" srcId="{8AE956AF-B3BB-4C15-A5B6-45F0BA7F273C}" destId="{82A0D7BE-D46F-4B08-924D-4B5CD9031515}" srcOrd="0" destOrd="0" presId="urn:microsoft.com/office/officeart/2008/layout/PictureStrips"/>
    <dgm:cxn modelId="{F8DF2C57-70F1-4AFC-A0E3-9C67AA54368A}" type="presParOf" srcId="{82A0D7BE-D46F-4B08-924D-4B5CD9031515}" destId="{C393F6ED-AD68-4452-A2F1-8AED606FD77C}" srcOrd="0" destOrd="0" presId="urn:microsoft.com/office/officeart/2008/layout/PictureStrips"/>
    <dgm:cxn modelId="{198B569D-F006-46CC-9777-A452DEF568C5}" type="presParOf" srcId="{82A0D7BE-D46F-4B08-924D-4B5CD9031515}" destId="{7FAF371A-E4C2-420F-A623-523044F677C9}" srcOrd="1" destOrd="0" presId="urn:microsoft.com/office/officeart/2008/layout/PictureStrips"/>
    <dgm:cxn modelId="{6C1AFEA6-0B97-4D9B-800E-750C75CBB1FD}" type="presParOf" srcId="{8AE956AF-B3BB-4C15-A5B6-45F0BA7F273C}" destId="{B27383BA-209C-463F-8BCB-0B86A6087C8A}" srcOrd="1" destOrd="0" presId="urn:microsoft.com/office/officeart/2008/layout/PictureStrips"/>
    <dgm:cxn modelId="{B2A5204E-64B6-4341-A800-405686033532}" type="presParOf" srcId="{8AE956AF-B3BB-4C15-A5B6-45F0BA7F273C}" destId="{F30032F3-9261-4CE7-AE65-BA88225FF423}" srcOrd="2" destOrd="0" presId="urn:microsoft.com/office/officeart/2008/layout/PictureStrips"/>
    <dgm:cxn modelId="{38B7259E-17D2-4770-B0B9-8CC8139443B3}" type="presParOf" srcId="{F30032F3-9261-4CE7-AE65-BA88225FF423}" destId="{B7CFD2D8-F28E-474E-A552-00EEBE035937}" srcOrd="0" destOrd="0" presId="urn:microsoft.com/office/officeart/2008/layout/PictureStrips"/>
    <dgm:cxn modelId="{54A486C3-AF29-4BFC-9E40-48BC39858630}" type="presParOf" srcId="{F30032F3-9261-4CE7-AE65-BA88225FF423}" destId="{D81966B9-4E68-41B8-9088-9AFD32E153EC}" srcOrd="1" destOrd="0" presId="urn:microsoft.com/office/officeart/2008/layout/PictureStrips"/>
    <dgm:cxn modelId="{A8D45E6E-3D98-4D48-89B3-F778892CF70B}" type="presParOf" srcId="{8AE956AF-B3BB-4C15-A5B6-45F0BA7F273C}" destId="{79D96F5C-472C-4E4A-9661-AC4892C12111}" srcOrd="3" destOrd="0" presId="urn:microsoft.com/office/officeart/2008/layout/PictureStrips"/>
    <dgm:cxn modelId="{6FCC29F7-3EE2-4C6E-A2E6-AAB919CA183B}" type="presParOf" srcId="{8AE956AF-B3BB-4C15-A5B6-45F0BA7F273C}" destId="{BD0BC6CA-6CFC-44BE-BC00-320D06314A1A}" srcOrd="4" destOrd="0" presId="urn:microsoft.com/office/officeart/2008/layout/PictureStrips"/>
    <dgm:cxn modelId="{814D50D9-529D-4D9C-9215-D9A6A487A323}" type="presParOf" srcId="{BD0BC6CA-6CFC-44BE-BC00-320D06314A1A}" destId="{08A64021-B7A5-438B-877D-52F9D37D4DBF}" srcOrd="0" destOrd="0" presId="urn:microsoft.com/office/officeart/2008/layout/PictureStrips"/>
    <dgm:cxn modelId="{5328FA86-6DED-48D6-92B5-8E2EBF9C6FC3}" type="presParOf" srcId="{BD0BC6CA-6CFC-44BE-BC00-320D06314A1A}" destId="{7CE6D46D-FDAA-42BD-9FBB-A7A62FBAA6BF}" srcOrd="1" destOrd="0" presId="urn:microsoft.com/office/officeart/2008/layout/PictureStrips"/>
    <dgm:cxn modelId="{F4309E6A-5783-4993-8893-3D4CE1E00D4B}" type="presParOf" srcId="{8AE956AF-B3BB-4C15-A5B6-45F0BA7F273C}" destId="{A493D90A-F766-4385-9434-5A70961AFCE3}" srcOrd="5" destOrd="0" presId="urn:microsoft.com/office/officeart/2008/layout/PictureStrips"/>
    <dgm:cxn modelId="{453A4177-D445-4C6F-A082-462E71039184}" type="presParOf" srcId="{8AE956AF-B3BB-4C15-A5B6-45F0BA7F273C}" destId="{CCD21192-07C5-4275-AC77-D4984AF24666}" srcOrd="6" destOrd="0" presId="urn:microsoft.com/office/officeart/2008/layout/PictureStrips"/>
    <dgm:cxn modelId="{87E68176-364D-4D0B-B44A-547CEA68F174}" type="presParOf" srcId="{CCD21192-07C5-4275-AC77-D4984AF24666}" destId="{BA1411AD-4AF7-48F2-AC23-5E37CFBC1804}" srcOrd="0" destOrd="0" presId="urn:microsoft.com/office/officeart/2008/layout/PictureStrips"/>
    <dgm:cxn modelId="{E0A833F8-54B9-41EA-863D-4345DF4039A1}" type="presParOf" srcId="{CCD21192-07C5-4275-AC77-D4984AF24666}" destId="{DE09F03C-71D8-4165-8CB8-0A7ADC0E7BDD}"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2D474D-D7B4-4218-9D61-A2C121780B9E}" type="doc">
      <dgm:prSet loTypeId="urn:microsoft.com/office/officeart/2005/8/layout/radial6" loCatId="cycle" qsTypeId="urn:microsoft.com/office/officeart/2005/8/quickstyle/simple3" qsCatId="simple" csTypeId="urn:microsoft.com/office/officeart/2005/8/colors/accent5_1" csCatId="accent5" phldr="1"/>
      <dgm:spPr/>
      <dgm:t>
        <a:bodyPr/>
        <a:lstStyle/>
        <a:p>
          <a:endParaRPr lang="fr-FR"/>
        </a:p>
      </dgm:t>
    </dgm:pt>
    <dgm:pt modelId="{6BF29788-2F0D-4D95-A82D-6CD2B4450CE5}">
      <dgm:prSet/>
      <dgm:spPr/>
      <dgm:t>
        <a:bodyPr/>
        <a:lstStyle/>
        <a:p>
          <a:pPr rtl="0"/>
          <a:r>
            <a:rPr lang="fr-FR" dirty="0" smtClean="0">
              <a:latin typeface="Agency FB" pitchFamily="34" charset="0"/>
            </a:rPr>
            <a:t>Objectifs</a:t>
          </a:r>
          <a:endParaRPr lang="fr-FR" dirty="0">
            <a:latin typeface="Agency FB" pitchFamily="34" charset="0"/>
          </a:endParaRPr>
        </a:p>
      </dgm:t>
    </dgm:pt>
    <dgm:pt modelId="{583AE6F9-C2E1-46B9-9C3F-3ECAE40196BA}" type="parTrans" cxnId="{80A13F88-3E7C-4050-B734-0FB4F691CFA7}">
      <dgm:prSet/>
      <dgm:spPr/>
      <dgm:t>
        <a:bodyPr/>
        <a:lstStyle/>
        <a:p>
          <a:endParaRPr lang="fr-FR"/>
        </a:p>
      </dgm:t>
    </dgm:pt>
    <dgm:pt modelId="{987B6A74-36E6-408A-8C8E-6091B7DD48CB}" type="sibTrans" cxnId="{80A13F88-3E7C-4050-B734-0FB4F691CFA7}">
      <dgm:prSet/>
      <dgm:spPr/>
      <dgm:t>
        <a:bodyPr/>
        <a:lstStyle/>
        <a:p>
          <a:endParaRPr lang="fr-FR"/>
        </a:p>
      </dgm:t>
    </dgm:pt>
    <dgm:pt modelId="{0794B28C-29CD-4F39-B31C-FCA3E74FDF7E}">
      <dgm:prSet custT="1"/>
      <dgm:spPr/>
      <dgm:t>
        <a:bodyPr/>
        <a:lstStyle/>
        <a:p>
          <a:pPr rtl="0"/>
          <a:r>
            <a:rPr lang="fr-FR" sz="1400" dirty="0" smtClean="0">
              <a:latin typeface="Agency FB" pitchFamily="34" charset="0"/>
            </a:rPr>
            <a:t>Faire le suivi</a:t>
          </a:r>
          <a:r>
            <a:rPr lang="fr-FR" sz="1400" baseline="0" dirty="0" smtClean="0">
              <a:latin typeface="Agency FB" pitchFamily="34" charset="0"/>
            </a:rPr>
            <a:t> de la fonction comptable</a:t>
          </a:r>
          <a:endParaRPr lang="fr-FR" sz="1400" dirty="0">
            <a:latin typeface="Agency FB" pitchFamily="34" charset="0"/>
          </a:endParaRPr>
        </a:p>
      </dgm:t>
    </dgm:pt>
    <dgm:pt modelId="{FA8C83A5-2DA8-479F-BBEC-2324985C71C5}" type="parTrans" cxnId="{877267CA-07C3-4F5D-B2D0-70E4EAECA581}">
      <dgm:prSet/>
      <dgm:spPr/>
      <dgm:t>
        <a:bodyPr/>
        <a:lstStyle/>
        <a:p>
          <a:endParaRPr lang="fr-FR"/>
        </a:p>
      </dgm:t>
    </dgm:pt>
    <dgm:pt modelId="{7B7FE222-7EEE-4CC6-BCD2-D04B6AD2FF9D}" type="sibTrans" cxnId="{877267CA-07C3-4F5D-B2D0-70E4EAECA581}">
      <dgm:prSet/>
      <dgm:spPr/>
      <dgm:t>
        <a:bodyPr/>
        <a:lstStyle/>
        <a:p>
          <a:endParaRPr lang="fr-FR"/>
        </a:p>
      </dgm:t>
    </dgm:pt>
    <dgm:pt modelId="{154791C7-0954-4AF5-A4A0-C3E8F8C7A47B}">
      <dgm:prSet custT="1"/>
      <dgm:spPr/>
      <dgm:t>
        <a:bodyPr/>
        <a:lstStyle/>
        <a:p>
          <a:pPr rtl="0"/>
          <a:r>
            <a:rPr lang="fr-FR" sz="1400" dirty="0" smtClean="0">
              <a:latin typeface="Agency FB" pitchFamily="34" charset="0"/>
            </a:rPr>
            <a:t>Faciliter l’accès aux analyses</a:t>
          </a:r>
        </a:p>
      </dgm:t>
    </dgm:pt>
    <dgm:pt modelId="{23A5E503-9697-400B-B803-5EB70ED9A123}" type="parTrans" cxnId="{5A9D641D-62CB-44D8-B793-F23911E4EE68}">
      <dgm:prSet/>
      <dgm:spPr/>
      <dgm:t>
        <a:bodyPr/>
        <a:lstStyle/>
        <a:p>
          <a:endParaRPr lang="fr-FR"/>
        </a:p>
      </dgm:t>
    </dgm:pt>
    <dgm:pt modelId="{1502978F-8280-4AA8-85BE-1136E9614668}" type="sibTrans" cxnId="{5A9D641D-62CB-44D8-B793-F23911E4EE68}">
      <dgm:prSet/>
      <dgm:spPr/>
      <dgm:t>
        <a:bodyPr/>
        <a:lstStyle/>
        <a:p>
          <a:endParaRPr lang="fr-FR"/>
        </a:p>
      </dgm:t>
    </dgm:pt>
    <dgm:pt modelId="{FEECD12F-341A-4925-AB59-7E9281C9DC00}">
      <dgm:prSet custT="1"/>
      <dgm:spPr/>
      <dgm:t>
        <a:bodyPr/>
        <a:lstStyle/>
        <a:p>
          <a:pPr rtl="0"/>
          <a:endParaRPr lang="fr-FR" sz="1400" dirty="0" smtClean="0">
            <a:latin typeface="Agency FB" pitchFamily="34" charset="0"/>
          </a:endParaRPr>
        </a:p>
        <a:p>
          <a:pPr rtl="0"/>
          <a:r>
            <a:rPr lang="fr-FR" sz="1400" dirty="0" smtClean="0">
              <a:latin typeface="Agency FB" pitchFamily="34" charset="0"/>
            </a:rPr>
            <a:t>Avoir une vision à court et à moyen terme de la fonction </a:t>
          </a:r>
        </a:p>
        <a:p>
          <a:pPr rtl="0"/>
          <a:endParaRPr lang="fr-FR" sz="1400" dirty="0">
            <a:latin typeface="Agency FB" pitchFamily="34" charset="0"/>
          </a:endParaRPr>
        </a:p>
      </dgm:t>
    </dgm:pt>
    <dgm:pt modelId="{EB210FCE-8B1E-443C-900A-E4986F6A6CDF}" type="parTrans" cxnId="{F976BB9D-629C-4E5E-A7C7-E91DB3B2A85C}">
      <dgm:prSet/>
      <dgm:spPr/>
      <dgm:t>
        <a:bodyPr/>
        <a:lstStyle/>
        <a:p>
          <a:endParaRPr lang="fr-FR"/>
        </a:p>
      </dgm:t>
    </dgm:pt>
    <dgm:pt modelId="{2CCCD65E-31E9-4E5C-A32C-D38619BA17C8}" type="sibTrans" cxnId="{F976BB9D-629C-4E5E-A7C7-E91DB3B2A85C}">
      <dgm:prSet/>
      <dgm:spPr/>
      <dgm:t>
        <a:bodyPr/>
        <a:lstStyle/>
        <a:p>
          <a:endParaRPr lang="fr-FR"/>
        </a:p>
      </dgm:t>
    </dgm:pt>
    <dgm:pt modelId="{A3F69E30-2388-4022-8AF1-15145E623AD1}">
      <dgm:prSet custT="1"/>
      <dgm:spPr/>
      <dgm:t>
        <a:bodyPr/>
        <a:lstStyle/>
        <a:p>
          <a:pPr rtl="0"/>
          <a:r>
            <a:rPr lang="fr-FR" sz="1400" dirty="0" smtClean="0">
              <a:latin typeface="Agency FB" pitchFamily="34" charset="0"/>
            </a:rPr>
            <a:t>Mette en place un système d’alerte</a:t>
          </a:r>
          <a:endParaRPr lang="fr-FR" sz="1400" dirty="0">
            <a:latin typeface="Agency FB" pitchFamily="34" charset="0"/>
          </a:endParaRPr>
        </a:p>
      </dgm:t>
    </dgm:pt>
    <dgm:pt modelId="{D086DA3C-C7EA-487A-AB1A-440AB8679121}" type="parTrans" cxnId="{241082D3-6F70-4D9F-A8BB-DD6BF60EDFDF}">
      <dgm:prSet/>
      <dgm:spPr/>
      <dgm:t>
        <a:bodyPr/>
        <a:lstStyle/>
        <a:p>
          <a:endParaRPr lang="fr-FR"/>
        </a:p>
      </dgm:t>
    </dgm:pt>
    <dgm:pt modelId="{8488F60D-9467-4D22-8C47-1A79B9F1F6D0}" type="sibTrans" cxnId="{241082D3-6F70-4D9F-A8BB-DD6BF60EDFDF}">
      <dgm:prSet/>
      <dgm:spPr/>
      <dgm:t>
        <a:bodyPr/>
        <a:lstStyle/>
        <a:p>
          <a:endParaRPr lang="fr-FR"/>
        </a:p>
      </dgm:t>
    </dgm:pt>
    <dgm:pt modelId="{105DD2BF-AA74-4723-A6EC-6C4AFA54F412}" type="pres">
      <dgm:prSet presAssocID="{6D2D474D-D7B4-4218-9D61-A2C121780B9E}" presName="Name0" presStyleCnt="0">
        <dgm:presLayoutVars>
          <dgm:chMax val="1"/>
          <dgm:dir/>
          <dgm:animLvl val="ctr"/>
          <dgm:resizeHandles val="exact"/>
        </dgm:presLayoutVars>
      </dgm:prSet>
      <dgm:spPr/>
      <dgm:t>
        <a:bodyPr/>
        <a:lstStyle/>
        <a:p>
          <a:endParaRPr lang="fr-FR"/>
        </a:p>
      </dgm:t>
    </dgm:pt>
    <dgm:pt modelId="{E098861F-4BDE-4676-9940-53B383B5E323}" type="pres">
      <dgm:prSet presAssocID="{6BF29788-2F0D-4D95-A82D-6CD2B4450CE5}" presName="centerShape" presStyleLbl="node0" presStyleIdx="0" presStyleCnt="1"/>
      <dgm:spPr/>
      <dgm:t>
        <a:bodyPr/>
        <a:lstStyle/>
        <a:p>
          <a:endParaRPr lang="fr-FR"/>
        </a:p>
      </dgm:t>
    </dgm:pt>
    <dgm:pt modelId="{79ED6CD9-A66B-4A95-BA88-929E1A54D7E1}" type="pres">
      <dgm:prSet presAssocID="{0794B28C-29CD-4F39-B31C-FCA3E74FDF7E}" presName="node" presStyleLbl="node1" presStyleIdx="0" presStyleCnt="4" custScaleX="125063">
        <dgm:presLayoutVars>
          <dgm:bulletEnabled val="1"/>
        </dgm:presLayoutVars>
      </dgm:prSet>
      <dgm:spPr/>
      <dgm:t>
        <a:bodyPr/>
        <a:lstStyle/>
        <a:p>
          <a:endParaRPr lang="fr-FR"/>
        </a:p>
      </dgm:t>
    </dgm:pt>
    <dgm:pt modelId="{AAF4DC0B-EDB3-4AC7-9F6A-114E35559910}" type="pres">
      <dgm:prSet presAssocID="{0794B28C-29CD-4F39-B31C-FCA3E74FDF7E}" presName="dummy" presStyleCnt="0"/>
      <dgm:spPr/>
      <dgm:t>
        <a:bodyPr/>
        <a:lstStyle/>
        <a:p>
          <a:endParaRPr lang="fr-FR"/>
        </a:p>
      </dgm:t>
    </dgm:pt>
    <dgm:pt modelId="{D8C1C0B3-8EB4-4C17-A7E2-F385667AB128}" type="pres">
      <dgm:prSet presAssocID="{7B7FE222-7EEE-4CC6-BCD2-D04B6AD2FF9D}" presName="sibTrans" presStyleLbl="sibTrans2D1" presStyleIdx="0" presStyleCnt="4"/>
      <dgm:spPr/>
      <dgm:t>
        <a:bodyPr/>
        <a:lstStyle/>
        <a:p>
          <a:endParaRPr lang="fr-FR"/>
        </a:p>
      </dgm:t>
    </dgm:pt>
    <dgm:pt modelId="{982E6D76-2AFA-413D-A32A-14B4E734C9FA}" type="pres">
      <dgm:prSet presAssocID="{154791C7-0954-4AF5-A4A0-C3E8F8C7A47B}" presName="node" presStyleLbl="node1" presStyleIdx="1" presStyleCnt="4" custScaleX="135737">
        <dgm:presLayoutVars>
          <dgm:bulletEnabled val="1"/>
        </dgm:presLayoutVars>
      </dgm:prSet>
      <dgm:spPr/>
      <dgm:t>
        <a:bodyPr/>
        <a:lstStyle/>
        <a:p>
          <a:endParaRPr lang="fr-FR"/>
        </a:p>
      </dgm:t>
    </dgm:pt>
    <dgm:pt modelId="{B62B5DDA-EEDB-40F0-9C45-BA25D6FAC272}" type="pres">
      <dgm:prSet presAssocID="{154791C7-0954-4AF5-A4A0-C3E8F8C7A47B}" presName="dummy" presStyleCnt="0"/>
      <dgm:spPr/>
      <dgm:t>
        <a:bodyPr/>
        <a:lstStyle/>
        <a:p>
          <a:endParaRPr lang="fr-FR"/>
        </a:p>
      </dgm:t>
    </dgm:pt>
    <dgm:pt modelId="{871D0181-8B0E-4272-85C6-FDDEC59FAF80}" type="pres">
      <dgm:prSet presAssocID="{1502978F-8280-4AA8-85BE-1136E9614668}" presName="sibTrans" presStyleLbl="sibTrans2D1" presStyleIdx="1" presStyleCnt="4"/>
      <dgm:spPr/>
      <dgm:t>
        <a:bodyPr/>
        <a:lstStyle/>
        <a:p>
          <a:endParaRPr lang="fr-FR"/>
        </a:p>
      </dgm:t>
    </dgm:pt>
    <dgm:pt modelId="{18E3F349-7334-470B-B83F-99CB2485D520}" type="pres">
      <dgm:prSet presAssocID="{FEECD12F-341A-4925-AB59-7E9281C9DC00}" presName="node" presStyleLbl="node1" presStyleIdx="2" presStyleCnt="4" custScaleX="141943">
        <dgm:presLayoutVars>
          <dgm:bulletEnabled val="1"/>
        </dgm:presLayoutVars>
      </dgm:prSet>
      <dgm:spPr/>
      <dgm:t>
        <a:bodyPr/>
        <a:lstStyle/>
        <a:p>
          <a:endParaRPr lang="fr-FR"/>
        </a:p>
      </dgm:t>
    </dgm:pt>
    <dgm:pt modelId="{D2573AA1-86B5-4B43-9AEF-8A1DA81E2CAF}" type="pres">
      <dgm:prSet presAssocID="{FEECD12F-341A-4925-AB59-7E9281C9DC00}" presName="dummy" presStyleCnt="0"/>
      <dgm:spPr/>
      <dgm:t>
        <a:bodyPr/>
        <a:lstStyle/>
        <a:p>
          <a:endParaRPr lang="fr-FR"/>
        </a:p>
      </dgm:t>
    </dgm:pt>
    <dgm:pt modelId="{A42EA3B4-2E17-4253-A7BD-A7DBC42BCDD4}" type="pres">
      <dgm:prSet presAssocID="{2CCCD65E-31E9-4E5C-A32C-D38619BA17C8}" presName="sibTrans" presStyleLbl="sibTrans2D1" presStyleIdx="2" presStyleCnt="4"/>
      <dgm:spPr/>
      <dgm:t>
        <a:bodyPr/>
        <a:lstStyle/>
        <a:p>
          <a:endParaRPr lang="fr-FR"/>
        </a:p>
      </dgm:t>
    </dgm:pt>
    <dgm:pt modelId="{2F6EE9C5-B0F3-4B5C-90F3-15713EE60389}" type="pres">
      <dgm:prSet presAssocID="{A3F69E30-2388-4022-8AF1-15145E623AD1}" presName="node" presStyleLbl="node1" presStyleIdx="3" presStyleCnt="4" custScaleX="121889">
        <dgm:presLayoutVars>
          <dgm:bulletEnabled val="1"/>
        </dgm:presLayoutVars>
      </dgm:prSet>
      <dgm:spPr/>
      <dgm:t>
        <a:bodyPr/>
        <a:lstStyle/>
        <a:p>
          <a:endParaRPr lang="fr-FR"/>
        </a:p>
      </dgm:t>
    </dgm:pt>
    <dgm:pt modelId="{3160EBCF-AAA2-40A3-B364-A4D4C7C78369}" type="pres">
      <dgm:prSet presAssocID="{A3F69E30-2388-4022-8AF1-15145E623AD1}" presName="dummy" presStyleCnt="0"/>
      <dgm:spPr/>
      <dgm:t>
        <a:bodyPr/>
        <a:lstStyle/>
        <a:p>
          <a:endParaRPr lang="fr-FR"/>
        </a:p>
      </dgm:t>
    </dgm:pt>
    <dgm:pt modelId="{08FCB77A-2B3B-44F0-A6DE-0BB68D5F1A5C}" type="pres">
      <dgm:prSet presAssocID="{8488F60D-9467-4D22-8C47-1A79B9F1F6D0}" presName="sibTrans" presStyleLbl="sibTrans2D1" presStyleIdx="3" presStyleCnt="4"/>
      <dgm:spPr/>
      <dgm:t>
        <a:bodyPr/>
        <a:lstStyle/>
        <a:p>
          <a:endParaRPr lang="fr-FR"/>
        </a:p>
      </dgm:t>
    </dgm:pt>
  </dgm:ptLst>
  <dgm:cxnLst>
    <dgm:cxn modelId="{AC4DA747-E001-4667-8A49-D60081DD08E0}" type="presOf" srcId="{FEECD12F-341A-4925-AB59-7E9281C9DC00}" destId="{18E3F349-7334-470B-B83F-99CB2485D520}" srcOrd="0" destOrd="0" presId="urn:microsoft.com/office/officeart/2005/8/layout/radial6"/>
    <dgm:cxn modelId="{F37F7D39-B8E6-4097-B01F-552281B68580}" type="presOf" srcId="{A3F69E30-2388-4022-8AF1-15145E623AD1}" destId="{2F6EE9C5-B0F3-4B5C-90F3-15713EE60389}" srcOrd="0" destOrd="0" presId="urn:microsoft.com/office/officeart/2005/8/layout/radial6"/>
    <dgm:cxn modelId="{867DA1DB-2B7F-4C32-9492-236CC54F4AAB}" type="presOf" srcId="{154791C7-0954-4AF5-A4A0-C3E8F8C7A47B}" destId="{982E6D76-2AFA-413D-A32A-14B4E734C9FA}" srcOrd="0" destOrd="0" presId="urn:microsoft.com/office/officeart/2005/8/layout/radial6"/>
    <dgm:cxn modelId="{07BFFA18-0E7C-4875-826B-649ABDA61B75}" type="presOf" srcId="{7B7FE222-7EEE-4CC6-BCD2-D04B6AD2FF9D}" destId="{D8C1C0B3-8EB4-4C17-A7E2-F385667AB128}" srcOrd="0" destOrd="0" presId="urn:microsoft.com/office/officeart/2005/8/layout/radial6"/>
    <dgm:cxn modelId="{80A13F88-3E7C-4050-B734-0FB4F691CFA7}" srcId="{6D2D474D-D7B4-4218-9D61-A2C121780B9E}" destId="{6BF29788-2F0D-4D95-A82D-6CD2B4450CE5}" srcOrd="0" destOrd="0" parTransId="{583AE6F9-C2E1-46B9-9C3F-3ECAE40196BA}" sibTransId="{987B6A74-36E6-408A-8C8E-6091B7DD48CB}"/>
    <dgm:cxn modelId="{877267CA-07C3-4F5D-B2D0-70E4EAECA581}" srcId="{6BF29788-2F0D-4D95-A82D-6CD2B4450CE5}" destId="{0794B28C-29CD-4F39-B31C-FCA3E74FDF7E}" srcOrd="0" destOrd="0" parTransId="{FA8C83A5-2DA8-479F-BBEC-2324985C71C5}" sibTransId="{7B7FE222-7EEE-4CC6-BCD2-D04B6AD2FF9D}"/>
    <dgm:cxn modelId="{978671E7-FDAB-4247-BB6F-B29834FD54F5}" type="presOf" srcId="{6BF29788-2F0D-4D95-A82D-6CD2B4450CE5}" destId="{E098861F-4BDE-4676-9940-53B383B5E323}" srcOrd="0" destOrd="0" presId="urn:microsoft.com/office/officeart/2005/8/layout/radial6"/>
    <dgm:cxn modelId="{B2162940-7998-4702-8736-4AA8CFC76D05}" type="presOf" srcId="{1502978F-8280-4AA8-85BE-1136E9614668}" destId="{871D0181-8B0E-4272-85C6-FDDEC59FAF80}" srcOrd="0" destOrd="0" presId="urn:microsoft.com/office/officeart/2005/8/layout/radial6"/>
    <dgm:cxn modelId="{BD7E6F5E-8D53-44F7-80DA-90F450854140}" type="presOf" srcId="{2CCCD65E-31E9-4E5C-A32C-D38619BA17C8}" destId="{A42EA3B4-2E17-4253-A7BD-A7DBC42BCDD4}" srcOrd="0" destOrd="0" presId="urn:microsoft.com/office/officeart/2005/8/layout/radial6"/>
    <dgm:cxn modelId="{F976BB9D-629C-4E5E-A7C7-E91DB3B2A85C}" srcId="{6BF29788-2F0D-4D95-A82D-6CD2B4450CE5}" destId="{FEECD12F-341A-4925-AB59-7E9281C9DC00}" srcOrd="2" destOrd="0" parTransId="{EB210FCE-8B1E-443C-900A-E4986F6A6CDF}" sibTransId="{2CCCD65E-31E9-4E5C-A32C-D38619BA17C8}"/>
    <dgm:cxn modelId="{A52F4F9C-F77A-4A52-B293-C91068F8B504}" type="presOf" srcId="{6D2D474D-D7B4-4218-9D61-A2C121780B9E}" destId="{105DD2BF-AA74-4723-A6EC-6C4AFA54F412}" srcOrd="0" destOrd="0" presId="urn:microsoft.com/office/officeart/2005/8/layout/radial6"/>
    <dgm:cxn modelId="{241082D3-6F70-4D9F-A8BB-DD6BF60EDFDF}" srcId="{6BF29788-2F0D-4D95-A82D-6CD2B4450CE5}" destId="{A3F69E30-2388-4022-8AF1-15145E623AD1}" srcOrd="3" destOrd="0" parTransId="{D086DA3C-C7EA-487A-AB1A-440AB8679121}" sibTransId="{8488F60D-9467-4D22-8C47-1A79B9F1F6D0}"/>
    <dgm:cxn modelId="{E80FA915-198C-410A-8F4A-4E97EB2D7CDA}" type="presOf" srcId="{8488F60D-9467-4D22-8C47-1A79B9F1F6D0}" destId="{08FCB77A-2B3B-44F0-A6DE-0BB68D5F1A5C}" srcOrd="0" destOrd="0" presId="urn:microsoft.com/office/officeart/2005/8/layout/radial6"/>
    <dgm:cxn modelId="{5A9D641D-62CB-44D8-B793-F23911E4EE68}" srcId="{6BF29788-2F0D-4D95-A82D-6CD2B4450CE5}" destId="{154791C7-0954-4AF5-A4A0-C3E8F8C7A47B}" srcOrd="1" destOrd="0" parTransId="{23A5E503-9697-400B-B803-5EB70ED9A123}" sibTransId="{1502978F-8280-4AA8-85BE-1136E9614668}"/>
    <dgm:cxn modelId="{9A3629E9-7CA3-4A07-8826-37D132815E4E}" type="presOf" srcId="{0794B28C-29CD-4F39-B31C-FCA3E74FDF7E}" destId="{79ED6CD9-A66B-4A95-BA88-929E1A54D7E1}" srcOrd="0" destOrd="0" presId="urn:microsoft.com/office/officeart/2005/8/layout/radial6"/>
    <dgm:cxn modelId="{916B4A1C-45CC-4AB8-9AAB-D9D302C0D687}" type="presParOf" srcId="{105DD2BF-AA74-4723-A6EC-6C4AFA54F412}" destId="{E098861F-4BDE-4676-9940-53B383B5E323}" srcOrd="0" destOrd="0" presId="urn:microsoft.com/office/officeart/2005/8/layout/radial6"/>
    <dgm:cxn modelId="{FFB1B533-B0E0-439E-907F-FE2282CB2B27}" type="presParOf" srcId="{105DD2BF-AA74-4723-A6EC-6C4AFA54F412}" destId="{79ED6CD9-A66B-4A95-BA88-929E1A54D7E1}" srcOrd="1" destOrd="0" presId="urn:microsoft.com/office/officeart/2005/8/layout/radial6"/>
    <dgm:cxn modelId="{354AB83B-E038-43BB-ABBF-1C31721EA30C}" type="presParOf" srcId="{105DD2BF-AA74-4723-A6EC-6C4AFA54F412}" destId="{AAF4DC0B-EDB3-4AC7-9F6A-114E35559910}" srcOrd="2" destOrd="0" presId="urn:microsoft.com/office/officeart/2005/8/layout/radial6"/>
    <dgm:cxn modelId="{F1048AF3-DDDF-4713-BCA6-6BE42E8CF16C}" type="presParOf" srcId="{105DD2BF-AA74-4723-A6EC-6C4AFA54F412}" destId="{D8C1C0B3-8EB4-4C17-A7E2-F385667AB128}" srcOrd="3" destOrd="0" presId="urn:microsoft.com/office/officeart/2005/8/layout/radial6"/>
    <dgm:cxn modelId="{5F70691B-5023-4ECC-B6D0-B21B5A690A98}" type="presParOf" srcId="{105DD2BF-AA74-4723-A6EC-6C4AFA54F412}" destId="{982E6D76-2AFA-413D-A32A-14B4E734C9FA}" srcOrd="4" destOrd="0" presId="urn:microsoft.com/office/officeart/2005/8/layout/radial6"/>
    <dgm:cxn modelId="{51C41AD1-7029-4E3C-8585-48CAB53BE3E7}" type="presParOf" srcId="{105DD2BF-AA74-4723-A6EC-6C4AFA54F412}" destId="{B62B5DDA-EEDB-40F0-9C45-BA25D6FAC272}" srcOrd="5" destOrd="0" presId="urn:microsoft.com/office/officeart/2005/8/layout/radial6"/>
    <dgm:cxn modelId="{4BA7276F-546F-42C7-B21C-346B16B74AE1}" type="presParOf" srcId="{105DD2BF-AA74-4723-A6EC-6C4AFA54F412}" destId="{871D0181-8B0E-4272-85C6-FDDEC59FAF80}" srcOrd="6" destOrd="0" presId="urn:microsoft.com/office/officeart/2005/8/layout/radial6"/>
    <dgm:cxn modelId="{97E578BC-36A2-4D8F-B646-0621E1B07D7D}" type="presParOf" srcId="{105DD2BF-AA74-4723-A6EC-6C4AFA54F412}" destId="{18E3F349-7334-470B-B83F-99CB2485D520}" srcOrd="7" destOrd="0" presId="urn:microsoft.com/office/officeart/2005/8/layout/radial6"/>
    <dgm:cxn modelId="{69FE0E11-1A79-468E-9396-3674582A6CD3}" type="presParOf" srcId="{105DD2BF-AA74-4723-A6EC-6C4AFA54F412}" destId="{D2573AA1-86B5-4B43-9AEF-8A1DA81E2CAF}" srcOrd="8" destOrd="0" presId="urn:microsoft.com/office/officeart/2005/8/layout/radial6"/>
    <dgm:cxn modelId="{5769FE0F-EEB5-4D23-B7A5-5EBDD1E86FEF}" type="presParOf" srcId="{105DD2BF-AA74-4723-A6EC-6C4AFA54F412}" destId="{A42EA3B4-2E17-4253-A7BD-A7DBC42BCDD4}" srcOrd="9" destOrd="0" presId="urn:microsoft.com/office/officeart/2005/8/layout/radial6"/>
    <dgm:cxn modelId="{3E8D16AC-AD46-4372-8279-ABC5C5868306}" type="presParOf" srcId="{105DD2BF-AA74-4723-A6EC-6C4AFA54F412}" destId="{2F6EE9C5-B0F3-4B5C-90F3-15713EE60389}" srcOrd="10" destOrd="0" presId="urn:microsoft.com/office/officeart/2005/8/layout/radial6"/>
    <dgm:cxn modelId="{2953B7C3-167E-42A6-87BE-FDEA6A7DF013}" type="presParOf" srcId="{105DD2BF-AA74-4723-A6EC-6C4AFA54F412}" destId="{3160EBCF-AAA2-40A3-B364-A4D4C7C78369}" srcOrd="11" destOrd="0" presId="urn:microsoft.com/office/officeart/2005/8/layout/radial6"/>
    <dgm:cxn modelId="{8320588E-D0AA-4FF2-83C6-E9863393DF40}" type="presParOf" srcId="{105DD2BF-AA74-4723-A6EC-6C4AFA54F412}" destId="{08FCB77A-2B3B-44F0-A6DE-0BB68D5F1A5C}"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47D9A1-98E5-4C8A-BD7D-C25B6A9BD694}" type="doc">
      <dgm:prSet loTypeId="urn:microsoft.com/office/officeart/2005/8/layout/vList3" loCatId="list" qsTypeId="urn:microsoft.com/office/officeart/2005/8/quickstyle/3d5" qsCatId="3D" csTypeId="urn:microsoft.com/office/officeart/2005/8/colors/accent1_2" csCatId="accent1" phldr="1"/>
      <dgm:spPr/>
      <dgm:t>
        <a:bodyPr/>
        <a:lstStyle/>
        <a:p>
          <a:endParaRPr lang="fr-FR"/>
        </a:p>
      </dgm:t>
    </dgm:pt>
    <dgm:pt modelId="{7E7C3373-D9EE-4359-A891-8A64672781F7}">
      <dgm:prSet phldrT="[Texte]" custT="1"/>
      <dgm:spPr/>
      <dgm:t>
        <a:bodyPr/>
        <a:lstStyle/>
        <a:p>
          <a:r>
            <a:rPr lang="fr-FR" sz="2200" dirty="0" smtClean="0"/>
            <a:t>Elaboration des indicateurs</a:t>
          </a:r>
        </a:p>
        <a:p>
          <a:endParaRPr lang="fr-FR" sz="1300" dirty="0"/>
        </a:p>
      </dgm:t>
    </dgm:pt>
    <dgm:pt modelId="{3B3BD5F0-BDF1-4CF0-B45E-D2CFC95FB71F}" type="parTrans" cxnId="{6C703226-F3E0-4575-A7C3-501117D31244}">
      <dgm:prSet/>
      <dgm:spPr/>
      <dgm:t>
        <a:bodyPr/>
        <a:lstStyle/>
        <a:p>
          <a:endParaRPr lang="fr-FR"/>
        </a:p>
      </dgm:t>
    </dgm:pt>
    <dgm:pt modelId="{38983AA4-7A40-40CC-AF46-3674347264E9}" type="sibTrans" cxnId="{6C703226-F3E0-4575-A7C3-501117D31244}">
      <dgm:prSet/>
      <dgm:spPr/>
      <dgm:t>
        <a:bodyPr/>
        <a:lstStyle/>
        <a:p>
          <a:endParaRPr lang="fr-FR"/>
        </a:p>
      </dgm:t>
    </dgm:pt>
    <dgm:pt modelId="{1593FD4C-B7AF-48BB-8643-792E541C0DE6}">
      <dgm:prSet/>
      <dgm:spPr/>
      <dgm:t>
        <a:bodyPr/>
        <a:lstStyle/>
        <a:p>
          <a:r>
            <a:rPr lang="fr-FR" dirty="0" smtClean="0"/>
            <a:t>Restitution des données</a:t>
          </a:r>
          <a:endParaRPr lang="fr-FR" dirty="0"/>
        </a:p>
      </dgm:t>
    </dgm:pt>
    <dgm:pt modelId="{24BA8728-4894-46CA-A4C6-3C304BABF6DA}" type="parTrans" cxnId="{1EDDDFF6-3966-4EEE-A3A2-02FE907FECA7}">
      <dgm:prSet/>
      <dgm:spPr/>
      <dgm:t>
        <a:bodyPr/>
        <a:lstStyle/>
        <a:p>
          <a:endParaRPr lang="fr-FR"/>
        </a:p>
      </dgm:t>
    </dgm:pt>
    <dgm:pt modelId="{22CF4D91-9211-4070-85A4-64566D7263B9}" type="sibTrans" cxnId="{1EDDDFF6-3966-4EEE-A3A2-02FE907FECA7}">
      <dgm:prSet/>
      <dgm:spPr/>
      <dgm:t>
        <a:bodyPr/>
        <a:lstStyle/>
        <a:p>
          <a:endParaRPr lang="fr-FR"/>
        </a:p>
      </dgm:t>
    </dgm:pt>
    <dgm:pt modelId="{460091DD-8D09-4BEF-83C8-0079699E7429}">
      <dgm:prSet/>
      <dgm:spPr/>
      <dgm:t>
        <a:bodyPr/>
        <a:lstStyle/>
        <a:p>
          <a:r>
            <a:rPr lang="fr-FR" dirty="0" err="1" smtClean="0"/>
            <a:t>Reporting</a:t>
          </a:r>
          <a:endParaRPr lang="fr-FR" dirty="0"/>
        </a:p>
      </dgm:t>
    </dgm:pt>
    <dgm:pt modelId="{259EDE65-BD58-44D7-A9DC-5C7D9FA45E08}" type="parTrans" cxnId="{FFF27E35-938C-4850-84BE-14AF61ABABD0}">
      <dgm:prSet/>
      <dgm:spPr/>
      <dgm:t>
        <a:bodyPr/>
        <a:lstStyle/>
        <a:p>
          <a:endParaRPr lang="fr-FR"/>
        </a:p>
      </dgm:t>
    </dgm:pt>
    <dgm:pt modelId="{9DDF681E-036D-42D4-8739-1823D3DFD96C}" type="sibTrans" cxnId="{FFF27E35-938C-4850-84BE-14AF61ABABD0}">
      <dgm:prSet/>
      <dgm:spPr/>
      <dgm:t>
        <a:bodyPr/>
        <a:lstStyle/>
        <a:p>
          <a:endParaRPr lang="fr-FR"/>
        </a:p>
      </dgm:t>
    </dgm:pt>
    <dgm:pt modelId="{98FCE96D-E4AD-4714-97F6-835B6F82F5D2}">
      <dgm:prSet/>
      <dgm:spPr/>
      <dgm:t>
        <a:bodyPr/>
        <a:lstStyle/>
        <a:p>
          <a:r>
            <a:rPr lang="fr-FR" dirty="0" smtClean="0"/>
            <a:t>Facilité d’accès via web et mobile </a:t>
          </a:r>
          <a:endParaRPr lang="fr-FR" dirty="0"/>
        </a:p>
      </dgm:t>
    </dgm:pt>
    <dgm:pt modelId="{B7348D93-EC95-462C-9C61-7A2138105D3F}" type="parTrans" cxnId="{AB8B7DB3-CF8F-48C5-AD80-6B5B16D829C5}">
      <dgm:prSet/>
      <dgm:spPr/>
      <dgm:t>
        <a:bodyPr/>
        <a:lstStyle/>
        <a:p>
          <a:endParaRPr lang="fr-FR"/>
        </a:p>
      </dgm:t>
    </dgm:pt>
    <dgm:pt modelId="{280A2140-B5A5-40E8-BDDE-F263AAEB2B1D}" type="sibTrans" cxnId="{AB8B7DB3-CF8F-48C5-AD80-6B5B16D829C5}">
      <dgm:prSet/>
      <dgm:spPr/>
      <dgm:t>
        <a:bodyPr/>
        <a:lstStyle/>
        <a:p>
          <a:endParaRPr lang="fr-FR"/>
        </a:p>
      </dgm:t>
    </dgm:pt>
    <dgm:pt modelId="{67568DBA-AD41-4521-AD3F-553EAAD02DDE}">
      <dgm:prSet phldrT="[Texte]" custT="1"/>
      <dgm:spPr/>
      <dgm:t>
        <a:bodyPr/>
        <a:lstStyle/>
        <a:p>
          <a:pPr rtl="0"/>
          <a:r>
            <a:rPr lang="fr-FR" sz="2200" dirty="0" smtClean="0"/>
            <a:t>Création des </a:t>
          </a:r>
          <a:r>
            <a:rPr lang="fr-FR" sz="2200" dirty="0" err="1" smtClean="0"/>
            <a:t>datamarts</a:t>
          </a:r>
          <a:endParaRPr lang="fr-FR" sz="2200" dirty="0"/>
        </a:p>
      </dgm:t>
    </dgm:pt>
    <dgm:pt modelId="{B4C09BD6-9428-4045-B3A2-68286B483913}" type="parTrans" cxnId="{0D839AC3-F1F9-4207-88FB-B829FCC6EDCC}">
      <dgm:prSet/>
      <dgm:spPr/>
      <dgm:t>
        <a:bodyPr/>
        <a:lstStyle/>
        <a:p>
          <a:endParaRPr lang="fr-FR"/>
        </a:p>
      </dgm:t>
    </dgm:pt>
    <dgm:pt modelId="{B7E4021C-8925-4125-B44F-FC51A83FD0AE}" type="sibTrans" cxnId="{0D839AC3-F1F9-4207-88FB-B829FCC6EDCC}">
      <dgm:prSet/>
      <dgm:spPr/>
      <dgm:t>
        <a:bodyPr/>
        <a:lstStyle/>
        <a:p>
          <a:endParaRPr lang="fr-FR"/>
        </a:p>
      </dgm:t>
    </dgm:pt>
    <dgm:pt modelId="{6DCEB592-F4CD-4528-B2F0-4A6260BFF3FB}">
      <dgm:prSet phldrT="[Texte]"/>
      <dgm:spPr/>
      <dgm:t>
        <a:bodyPr/>
        <a:lstStyle/>
        <a:p>
          <a:pPr rtl="0"/>
          <a:r>
            <a:rPr lang="fr-FR" dirty="0" smtClean="0"/>
            <a:t>Chargement des données</a:t>
          </a:r>
          <a:endParaRPr lang="fr-FR" dirty="0"/>
        </a:p>
      </dgm:t>
    </dgm:pt>
    <dgm:pt modelId="{10036FE0-827F-4224-AF84-299BEF266099}" type="parTrans" cxnId="{CC10B081-9C1E-4262-AD24-4F6DB7BDDCD9}">
      <dgm:prSet/>
      <dgm:spPr/>
      <dgm:t>
        <a:bodyPr/>
        <a:lstStyle/>
        <a:p>
          <a:endParaRPr lang="fr-FR"/>
        </a:p>
      </dgm:t>
    </dgm:pt>
    <dgm:pt modelId="{03D07737-6CE7-4818-BCCD-003E0FF5C073}" type="sibTrans" cxnId="{CC10B081-9C1E-4262-AD24-4F6DB7BDDCD9}">
      <dgm:prSet/>
      <dgm:spPr/>
      <dgm:t>
        <a:bodyPr/>
        <a:lstStyle/>
        <a:p>
          <a:endParaRPr lang="fr-FR"/>
        </a:p>
      </dgm:t>
    </dgm:pt>
    <dgm:pt modelId="{3860C3E2-B150-41EA-A824-21960287DE6A}" type="pres">
      <dgm:prSet presAssocID="{1947D9A1-98E5-4C8A-BD7D-C25B6A9BD694}" presName="linearFlow" presStyleCnt="0">
        <dgm:presLayoutVars>
          <dgm:dir/>
          <dgm:resizeHandles val="exact"/>
        </dgm:presLayoutVars>
      </dgm:prSet>
      <dgm:spPr/>
      <dgm:t>
        <a:bodyPr/>
        <a:lstStyle/>
        <a:p>
          <a:endParaRPr lang="fr-FR"/>
        </a:p>
      </dgm:t>
    </dgm:pt>
    <dgm:pt modelId="{82BFD3CF-9C8B-4C20-9376-A49AA2367BD3}" type="pres">
      <dgm:prSet presAssocID="{7E7C3373-D9EE-4359-A891-8A64672781F7}" presName="composite" presStyleCnt="0"/>
      <dgm:spPr/>
      <dgm:t>
        <a:bodyPr/>
        <a:lstStyle/>
        <a:p>
          <a:endParaRPr lang="fr-FR"/>
        </a:p>
      </dgm:t>
    </dgm:pt>
    <dgm:pt modelId="{E8C2E04F-5655-4176-B376-FA335520DAE8}" type="pres">
      <dgm:prSet presAssocID="{7E7C3373-D9EE-4359-A891-8A64672781F7}" presName="imgShp" presStyleLbl="fgImgPlace1" presStyleIdx="0" presStyleCnt="6"/>
      <dgm:spPr/>
      <dgm:t>
        <a:bodyPr/>
        <a:lstStyle/>
        <a:p>
          <a:endParaRPr lang="fr-FR"/>
        </a:p>
      </dgm:t>
    </dgm:pt>
    <dgm:pt modelId="{E8078D5E-18D9-4157-B0F7-F7FBD700E7E0}" type="pres">
      <dgm:prSet presAssocID="{7E7C3373-D9EE-4359-A891-8A64672781F7}" presName="txShp" presStyleLbl="node1" presStyleIdx="0" presStyleCnt="6">
        <dgm:presLayoutVars>
          <dgm:bulletEnabled val="1"/>
        </dgm:presLayoutVars>
      </dgm:prSet>
      <dgm:spPr/>
      <dgm:t>
        <a:bodyPr/>
        <a:lstStyle/>
        <a:p>
          <a:endParaRPr lang="fr-FR"/>
        </a:p>
      </dgm:t>
    </dgm:pt>
    <dgm:pt modelId="{1A6CF5DD-4BB2-4796-BF18-E6E6BB2B7289}" type="pres">
      <dgm:prSet presAssocID="{38983AA4-7A40-40CC-AF46-3674347264E9}" presName="spacing" presStyleCnt="0"/>
      <dgm:spPr/>
      <dgm:t>
        <a:bodyPr/>
        <a:lstStyle/>
        <a:p>
          <a:endParaRPr lang="fr-FR"/>
        </a:p>
      </dgm:t>
    </dgm:pt>
    <dgm:pt modelId="{819E990B-0AE8-471C-B0ED-FCC7171C47CE}" type="pres">
      <dgm:prSet presAssocID="{67568DBA-AD41-4521-AD3F-553EAAD02DDE}" presName="composite" presStyleCnt="0"/>
      <dgm:spPr/>
      <dgm:t>
        <a:bodyPr/>
        <a:lstStyle/>
        <a:p>
          <a:endParaRPr lang="fr-FR"/>
        </a:p>
      </dgm:t>
    </dgm:pt>
    <dgm:pt modelId="{3ABEE852-400D-4DC2-B02F-FAF4E0B2F716}" type="pres">
      <dgm:prSet presAssocID="{67568DBA-AD41-4521-AD3F-553EAAD02DDE}" presName="imgShp" presStyleLbl="fgImgPlace1" presStyleIdx="1" presStyleCnt="6"/>
      <dgm:spPr/>
      <dgm:t>
        <a:bodyPr/>
        <a:lstStyle/>
        <a:p>
          <a:endParaRPr lang="fr-FR"/>
        </a:p>
      </dgm:t>
    </dgm:pt>
    <dgm:pt modelId="{A48C4E3F-37E6-411A-B652-A46BEA379499}" type="pres">
      <dgm:prSet presAssocID="{67568DBA-AD41-4521-AD3F-553EAAD02DDE}" presName="txShp" presStyleLbl="node1" presStyleIdx="1" presStyleCnt="6">
        <dgm:presLayoutVars>
          <dgm:bulletEnabled val="1"/>
        </dgm:presLayoutVars>
      </dgm:prSet>
      <dgm:spPr/>
      <dgm:t>
        <a:bodyPr/>
        <a:lstStyle/>
        <a:p>
          <a:endParaRPr lang="fr-FR"/>
        </a:p>
      </dgm:t>
    </dgm:pt>
    <dgm:pt modelId="{91256D62-1F85-4BA0-BA2E-7988F66CB60A}" type="pres">
      <dgm:prSet presAssocID="{B7E4021C-8925-4125-B44F-FC51A83FD0AE}" presName="spacing" presStyleCnt="0"/>
      <dgm:spPr/>
      <dgm:t>
        <a:bodyPr/>
        <a:lstStyle/>
        <a:p>
          <a:endParaRPr lang="fr-FR"/>
        </a:p>
      </dgm:t>
    </dgm:pt>
    <dgm:pt modelId="{3677DFA8-B20C-4057-8997-0087AEEA6ED8}" type="pres">
      <dgm:prSet presAssocID="{6DCEB592-F4CD-4528-B2F0-4A6260BFF3FB}" presName="composite" presStyleCnt="0"/>
      <dgm:spPr/>
      <dgm:t>
        <a:bodyPr/>
        <a:lstStyle/>
        <a:p>
          <a:endParaRPr lang="fr-FR"/>
        </a:p>
      </dgm:t>
    </dgm:pt>
    <dgm:pt modelId="{AB43F16B-51DA-4AF1-9352-A7F99C81692E}" type="pres">
      <dgm:prSet presAssocID="{6DCEB592-F4CD-4528-B2F0-4A6260BFF3FB}" presName="imgShp" presStyleLbl="fgImgPlace1" presStyleIdx="2" presStyleCnt="6"/>
      <dgm:spPr/>
      <dgm:t>
        <a:bodyPr/>
        <a:lstStyle/>
        <a:p>
          <a:endParaRPr lang="fr-FR"/>
        </a:p>
      </dgm:t>
    </dgm:pt>
    <dgm:pt modelId="{C8E724EF-DF27-46D6-8439-5419C2D23D13}" type="pres">
      <dgm:prSet presAssocID="{6DCEB592-F4CD-4528-B2F0-4A6260BFF3FB}" presName="txShp" presStyleLbl="node1" presStyleIdx="2" presStyleCnt="6">
        <dgm:presLayoutVars>
          <dgm:bulletEnabled val="1"/>
        </dgm:presLayoutVars>
      </dgm:prSet>
      <dgm:spPr/>
      <dgm:t>
        <a:bodyPr/>
        <a:lstStyle/>
        <a:p>
          <a:endParaRPr lang="fr-FR"/>
        </a:p>
      </dgm:t>
    </dgm:pt>
    <dgm:pt modelId="{FCCFB8AB-0B11-416F-AE64-A79634107E63}" type="pres">
      <dgm:prSet presAssocID="{03D07737-6CE7-4818-BCCD-003E0FF5C073}" presName="spacing" presStyleCnt="0"/>
      <dgm:spPr/>
      <dgm:t>
        <a:bodyPr/>
        <a:lstStyle/>
        <a:p>
          <a:endParaRPr lang="fr-FR"/>
        </a:p>
      </dgm:t>
    </dgm:pt>
    <dgm:pt modelId="{7C902CCD-84BD-4DE7-9336-F47CB1A1092F}" type="pres">
      <dgm:prSet presAssocID="{1593FD4C-B7AF-48BB-8643-792E541C0DE6}" presName="composite" presStyleCnt="0"/>
      <dgm:spPr/>
      <dgm:t>
        <a:bodyPr/>
        <a:lstStyle/>
        <a:p>
          <a:endParaRPr lang="fr-FR"/>
        </a:p>
      </dgm:t>
    </dgm:pt>
    <dgm:pt modelId="{94E2B383-C407-492F-8ED6-F6DFA78B21EE}" type="pres">
      <dgm:prSet presAssocID="{1593FD4C-B7AF-48BB-8643-792E541C0DE6}" presName="imgShp" presStyleLbl="fgImgPlace1" presStyleIdx="3" presStyleCnt="6"/>
      <dgm:spPr/>
      <dgm:t>
        <a:bodyPr/>
        <a:lstStyle/>
        <a:p>
          <a:endParaRPr lang="fr-FR"/>
        </a:p>
      </dgm:t>
    </dgm:pt>
    <dgm:pt modelId="{09560866-DDD8-4D65-843B-877888A4AA9A}" type="pres">
      <dgm:prSet presAssocID="{1593FD4C-B7AF-48BB-8643-792E541C0DE6}" presName="txShp" presStyleLbl="node1" presStyleIdx="3" presStyleCnt="6">
        <dgm:presLayoutVars>
          <dgm:bulletEnabled val="1"/>
        </dgm:presLayoutVars>
      </dgm:prSet>
      <dgm:spPr/>
      <dgm:t>
        <a:bodyPr/>
        <a:lstStyle/>
        <a:p>
          <a:endParaRPr lang="fr-FR"/>
        </a:p>
      </dgm:t>
    </dgm:pt>
    <dgm:pt modelId="{9CA9CF65-4555-4E2D-8F65-C2F7289D1A25}" type="pres">
      <dgm:prSet presAssocID="{22CF4D91-9211-4070-85A4-64566D7263B9}" presName="spacing" presStyleCnt="0"/>
      <dgm:spPr/>
      <dgm:t>
        <a:bodyPr/>
        <a:lstStyle/>
        <a:p>
          <a:endParaRPr lang="fr-FR"/>
        </a:p>
      </dgm:t>
    </dgm:pt>
    <dgm:pt modelId="{5C81A688-3B41-400B-B4C1-99BE7A078583}" type="pres">
      <dgm:prSet presAssocID="{460091DD-8D09-4BEF-83C8-0079699E7429}" presName="composite" presStyleCnt="0"/>
      <dgm:spPr/>
      <dgm:t>
        <a:bodyPr/>
        <a:lstStyle/>
        <a:p>
          <a:endParaRPr lang="fr-FR"/>
        </a:p>
      </dgm:t>
    </dgm:pt>
    <dgm:pt modelId="{52CAF39F-D302-4715-813A-FB22F437DA58}" type="pres">
      <dgm:prSet presAssocID="{460091DD-8D09-4BEF-83C8-0079699E7429}" presName="imgShp" presStyleLbl="fgImgPlace1" presStyleIdx="4" presStyleCnt="6"/>
      <dgm:spPr/>
      <dgm:t>
        <a:bodyPr/>
        <a:lstStyle/>
        <a:p>
          <a:endParaRPr lang="fr-FR"/>
        </a:p>
      </dgm:t>
    </dgm:pt>
    <dgm:pt modelId="{800A2105-D0E8-4C52-8351-938C8190697F}" type="pres">
      <dgm:prSet presAssocID="{460091DD-8D09-4BEF-83C8-0079699E7429}" presName="txShp" presStyleLbl="node1" presStyleIdx="4" presStyleCnt="6">
        <dgm:presLayoutVars>
          <dgm:bulletEnabled val="1"/>
        </dgm:presLayoutVars>
      </dgm:prSet>
      <dgm:spPr/>
      <dgm:t>
        <a:bodyPr/>
        <a:lstStyle/>
        <a:p>
          <a:endParaRPr lang="fr-FR"/>
        </a:p>
      </dgm:t>
    </dgm:pt>
    <dgm:pt modelId="{F3E64FAB-649D-40FA-AB7B-04FDA79AD277}" type="pres">
      <dgm:prSet presAssocID="{9DDF681E-036D-42D4-8739-1823D3DFD96C}" presName="spacing" presStyleCnt="0"/>
      <dgm:spPr/>
      <dgm:t>
        <a:bodyPr/>
        <a:lstStyle/>
        <a:p>
          <a:endParaRPr lang="fr-FR"/>
        </a:p>
      </dgm:t>
    </dgm:pt>
    <dgm:pt modelId="{A6DCF985-FA0B-42E6-B7D3-9BD6DA83480C}" type="pres">
      <dgm:prSet presAssocID="{98FCE96D-E4AD-4714-97F6-835B6F82F5D2}" presName="composite" presStyleCnt="0"/>
      <dgm:spPr/>
      <dgm:t>
        <a:bodyPr/>
        <a:lstStyle/>
        <a:p>
          <a:endParaRPr lang="fr-FR"/>
        </a:p>
      </dgm:t>
    </dgm:pt>
    <dgm:pt modelId="{92016A70-BCFA-48D6-AF1C-A6809F373E08}" type="pres">
      <dgm:prSet presAssocID="{98FCE96D-E4AD-4714-97F6-835B6F82F5D2}" presName="imgShp" presStyleLbl="fgImgPlace1" presStyleIdx="5" presStyleCnt="6"/>
      <dgm:spPr/>
      <dgm:t>
        <a:bodyPr/>
        <a:lstStyle/>
        <a:p>
          <a:endParaRPr lang="fr-FR"/>
        </a:p>
      </dgm:t>
    </dgm:pt>
    <dgm:pt modelId="{D909B4CD-C192-4050-8FFD-68BB76597E40}" type="pres">
      <dgm:prSet presAssocID="{98FCE96D-E4AD-4714-97F6-835B6F82F5D2}" presName="txShp" presStyleLbl="node1" presStyleIdx="5" presStyleCnt="6">
        <dgm:presLayoutVars>
          <dgm:bulletEnabled val="1"/>
        </dgm:presLayoutVars>
      </dgm:prSet>
      <dgm:spPr/>
      <dgm:t>
        <a:bodyPr/>
        <a:lstStyle/>
        <a:p>
          <a:endParaRPr lang="fr-FR"/>
        </a:p>
      </dgm:t>
    </dgm:pt>
  </dgm:ptLst>
  <dgm:cxnLst>
    <dgm:cxn modelId="{6C703226-F3E0-4575-A7C3-501117D31244}" srcId="{1947D9A1-98E5-4C8A-BD7D-C25B6A9BD694}" destId="{7E7C3373-D9EE-4359-A891-8A64672781F7}" srcOrd="0" destOrd="0" parTransId="{3B3BD5F0-BDF1-4CF0-B45E-D2CFC95FB71F}" sibTransId="{38983AA4-7A40-40CC-AF46-3674347264E9}"/>
    <dgm:cxn modelId="{AB8B7DB3-CF8F-48C5-AD80-6B5B16D829C5}" srcId="{1947D9A1-98E5-4C8A-BD7D-C25B6A9BD694}" destId="{98FCE96D-E4AD-4714-97F6-835B6F82F5D2}" srcOrd="5" destOrd="0" parTransId="{B7348D93-EC95-462C-9C61-7A2138105D3F}" sibTransId="{280A2140-B5A5-40E8-BDDE-F263AAEB2B1D}"/>
    <dgm:cxn modelId="{1EDDDFF6-3966-4EEE-A3A2-02FE907FECA7}" srcId="{1947D9A1-98E5-4C8A-BD7D-C25B6A9BD694}" destId="{1593FD4C-B7AF-48BB-8643-792E541C0DE6}" srcOrd="3" destOrd="0" parTransId="{24BA8728-4894-46CA-A4C6-3C304BABF6DA}" sibTransId="{22CF4D91-9211-4070-85A4-64566D7263B9}"/>
    <dgm:cxn modelId="{CC852B22-6308-4736-9B00-FCE003C016F6}" type="presOf" srcId="{6DCEB592-F4CD-4528-B2F0-4A6260BFF3FB}" destId="{C8E724EF-DF27-46D6-8439-5419C2D23D13}" srcOrd="0" destOrd="0" presId="urn:microsoft.com/office/officeart/2005/8/layout/vList3"/>
    <dgm:cxn modelId="{FFF27E35-938C-4850-84BE-14AF61ABABD0}" srcId="{1947D9A1-98E5-4C8A-BD7D-C25B6A9BD694}" destId="{460091DD-8D09-4BEF-83C8-0079699E7429}" srcOrd="4" destOrd="0" parTransId="{259EDE65-BD58-44D7-A9DC-5C7D9FA45E08}" sibTransId="{9DDF681E-036D-42D4-8739-1823D3DFD96C}"/>
    <dgm:cxn modelId="{D4AE622D-7318-4AF9-9B53-F81AAD283019}" type="presOf" srcId="{1593FD4C-B7AF-48BB-8643-792E541C0DE6}" destId="{09560866-DDD8-4D65-843B-877888A4AA9A}" srcOrd="0" destOrd="0" presId="urn:microsoft.com/office/officeart/2005/8/layout/vList3"/>
    <dgm:cxn modelId="{43543E43-BAA5-4DC2-925C-D020E2DC8B32}" type="presOf" srcId="{98FCE96D-E4AD-4714-97F6-835B6F82F5D2}" destId="{D909B4CD-C192-4050-8FFD-68BB76597E40}" srcOrd="0" destOrd="0" presId="urn:microsoft.com/office/officeart/2005/8/layout/vList3"/>
    <dgm:cxn modelId="{36B3BCFA-B1FF-403F-89D6-7FA58735EE90}" type="presOf" srcId="{460091DD-8D09-4BEF-83C8-0079699E7429}" destId="{800A2105-D0E8-4C52-8351-938C8190697F}" srcOrd="0" destOrd="0" presId="urn:microsoft.com/office/officeart/2005/8/layout/vList3"/>
    <dgm:cxn modelId="{0D839AC3-F1F9-4207-88FB-B829FCC6EDCC}" srcId="{1947D9A1-98E5-4C8A-BD7D-C25B6A9BD694}" destId="{67568DBA-AD41-4521-AD3F-553EAAD02DDE}" srcOrd="1" destOrd="0" parTransId="{B4C09BD6-9428-4045-B3A2-68286B483913}" sibTransId="{B7E4021C-8925-4125-B44F-FC51A83FD0AE}"/>
    <dgm:cxn modelId="{F207A8BA-462E-4091-A4FA-E79EE133DB1A}" type="presOf" srcId="{7E7C3373-D9EE-4359-A891-8A64672781F7}" destId="{E8078D5E-18D9-4157-B0F7-F7FBD700E7E0}" srcOrd="0" destOrd="0" presId="urn:microsoft.com/office/officeart/2005/8/layout/vList3"/>
    <dgm:cxn modelId="{0351EA4E-3755-4F0E-B3E1-53D2939DC04C}" type="presOf" srcId="{67568DBA-AD41-4521-AD3F-553EAAD02DDE}" destId="{A48C4E3F-37E6-411A-B652-A46BEA379499}" srcOrd="0" destOrd="0" presId="urn:microsoft.com/office/officeart/2005/8/layout/vList3"/>
    <dgm:cxn modelId="{CC10B081-9C1E-4262-AD24-4F6DB7BDDCD9}" srcId="{1947D9A1-98E5-4C8A-BD7D-C25B6A9BD694}" destId="{6DCEB592-F4CD-4528-B2F0-4A6260BFF3FB}" srcOrd="2" destOrd="0" parTransId="{10036FE0-827F-4224-AF84-299BEF266099}" sibTransId="{03D07737-6CE7-4818-BCCD-003E0FF5C073}"/>
    <dgm:cxn modelId="{B82886C7-5883-4AAA-9AEA-4E2D8BBCCFB5}" type="presOf" srcId="{1947D9A1-98E5-4C8A-BD7D-C25B6A9BD694}" destId="{3860C3E2-B150-41EA-A824-21960287DE6A}" srcOrd="0" destOrd="0" presId="urn:microsoft.com/office/officeart/2005/8/layout/vList3"/>
    <dgm:cxn modelId="{58069C59-A6AE-4D89-871C-88CE3A14817E}" type="presParOf" srcId="{3860C3E2-B150-41EA-A824-21960287DE6A}" destId="{82BFD3CF-9C8B-4C20-9376-A49AA2367BD3}" srcOrd="0" destOrd="0" presId="urn:microsoft.com/office/officeart/2005/8/layout/vList3"/>
    <dgm:cxn modelId="{CFF67D41-62A9-465C-BFDF-00ED81F7605D}" type="presParOf" srcId="{82BFD3CF-9C8B-4C20-9376-A49AA2367BD3}" destId="{E8C2E04F-5655-4176-B376-FA335520DAE8}" srcOrd="0" destOrd="0" presId="urn:microsoft.com/office/officeart/2005/8/layout/vList3"/>
    <dgm:cxn modelId="{E427635E-1DBF-439D-8850-5C2E666B83BA}" type="presParOf" srcId="{82BFD3CF-9C8B-4C20-9376-A49AA2367BD3}" destId="{E8078D5E-18D9-4157-B0F7-F7FBD700E7E0}" srcOrd="1" destOrd="0" presId="urn:microsoft.com/office/officeart/2005/8/layout/vList3"/>
    <dgm:cxn modelId="{6E6151C8-0C2A-460E-AE45-34D388DF85C9}" type="presParOf" srcId="{3860C3E2-B150-41EA-A824-21960287DE6A}" destId="{1A6CF5DD-4BB2-4796-BF18-E6E6BB2B7289}" srcOrd="1" destOrd="0" presId="urn:microsoft.com/office/officeart/2005/8/layout/vList3"/>
    <dgm:cxn modelId="{0E27661C-7519-4FB5-944B-AC9A56AD41B5}" type="presParOf" srcId="{3860C3E2-B150-41EA-A824-21960287DE6A}" destId="{819E990B-0AE8-471C-B0ED-FCC7171C47CE}" srcOrd="2" destOrd="0" presId="urn:microsoft.com/office/officeart/2005/8/layout/vList3"/>
    <dgm:cxn modelId="{51C328CE-139A-4688-B6D4-9F55E7F573E4}" type="presParOf" srcId="{819E990B-0AE8-471C-B0ED-FCC7171C47CE}" destId="{3ABEE852-400D-4DC2-B02F-FAF4E0B2F716}" srcOrd="0" destOrd="0" presId="urn:microsoft.com/office/officeart/2005/8/layout/vList3"/>
    <dgm:cxn modelId="{A065726B-0519-4917-8D58-73E263DB53A1}" type="presParOf" srcId="{819E990B-0AE8-471C-B0ED-FCC7171C47CE}" destId="{A48C4E3F-37E6-411A-B652-A46BEA379499}" srcOrd="1" destOrd="0" presId="urn:microsoft.com/office/officeart/2005/8/layout/vList3"/>
    <dgm:cxn modelId="{022AA96A-1FE6-45B8-8491-DB43802E3AD1}" type="presParOf" srcId="{3860C3E2-B150-41EA-A824-21960287DE6A}" destId="{91256D62-1F85-4BA0-BA2E-7988F66CB60A}" srcOrd="3" destOrd="0" presId="urn:microsoft.com/office/officeart/2005/8/layout/vList3"/>
    <dgm:cxn modelId="{306ECEA7-3E48-416E-A5C2-3FFE64839657}" type="presParOf" srcId="{3860C3E2-B150-41EA-A824-21960287DE6A}" destId="{3677DFA8-B20C-4057-8997-0087AEEA6ED8}" srcOrd="4" destOrd="0" presId="urn:microsoft.com/office/officeart/2005/8/layout/vList3"/>
    <dgm:cxn modelId="{39778B94-4C05-4A95-8EE8-C5D396CF4435}" type="presParOf" srcId="{3677DFA8-B20C-4057-8997-0087AEEA6ED8}" destId="{AB43F16B-51DA-4AF1-9352-A7F99C81692E}" srcOrd="0" destOrd="0" presId="urn:microsoft.com/office/officeart/2005/8/layout/vList3"/>
    <dgm:cxn modelId="{CCD73BDC-169B-47E4-BCA8-928E59AE002F}" type="presParOf" srcId="{3677DFA8-B20C-4057-8997-0087AEEA6ED8}" destId="{C8E724EF-DF27-46D6-8439-5419C2D23D13}" srcOrd="1" destOrd="0" presId="urn:microsoft.com/office/officeart/2005/8/layout/vList3"/>
    <dgm:cxn modelId="{88D02C8B-ED3E-440F-BCA5-4DF3C454EC85}" type="presParOf" srcId="{3860C3E2-B150-41EA-A824-21960287DE6A}" destId="{FCCFB8AB-0B11-416F-AE64-A79634107E63}" srcOrd="5" destOrd="0" presId="urn:microsoft.com/office/officeart/2005/8/layout/vList3"/>
    <dgm:cxn modelId="{3A7C7E70-EE82-4390-9D54-E7CBF8BE12E4}" type="presParOf" srcId="{3860C3E2-B150-41EA-A824-21960287DE6A}" destId="{7C902CCD-84BD-4DE7-9336-F47CB1A1092F}" srcOrd="6" destOrd="0" presId="urn:microsoft.com/office/officeart/2005/8/layout/vList3"/>
    <dgm:cxn modelId="{D938D069-6A3D-4B0E-8107-D63D58BF2C11}" type="presParOf" srcId="{7C902CCD-84BD-4DE7-9336-F47CB1A1092F}" destId="{94E2B383-C407-492F-8ED6-F6DFA78B21EE}" srcOrd="0" destOrd="0" presId="urn:microsoft.com/office/officeart/2005/8/layout/vList3"/>
    <dgm:cxn modelId="{FCC4B77D-3FA0-431F-82FF-616F875B0937}" type="presParOf" srcId="{7C902CCD-84BD-4DE7-9336-F47CB1A1092F}" destId="{09560866-DDD8-4D65-843B-877888A4AA9A}" srcOrd="1" destOrd="0" presId="urn:microsoft.com/office/officeart/2005/8/layout/vList3"/>
    <dgm:cxn modelId="{C4D1A762-767B-46A9-8FAB-D5F64330C4B4}" type="presParOf" srcId="{3860C3E2-B150-41EA-A824-21960287DE6A}" destId="{9CA9CF65-4555-4E2D-8F65-C2F7289D1A25}" srcOrd="7" destOrd="0" presId="urn:microsoft.com/office/officeart/2005/8/layout/vList3"/>
    <dgm:cxn modelId="{1E3A125C-6628-465E-B405-3ABA778C3852}" type="presParOf" srcId="{3860C3E2-B150-41EA-A824-21960287DE6A}" destId="{5C81A688-3B41-400B-B4C1-99BE7A078583}" srcOrd="8" destOrd="0" presId="urn:microsoft.com/office/officeart/2005/8/layout/vList3"/>
    <dgm:cxn modelId="{D6DC51A8-AE34-4F1B-934A-675FB26B81E0}" type="presParOf" srcId="{5C81A688-3B41-400B-B4C1-99BE7A078583}" destId="{52CAF39F-D302-4715-813A-FB22F437DA58}" srcOrd="0" destOrd="0" presId="urn:microsoft.com/office/officeart/2005/8/layout/vList3"/>
    <dgm:cxn modelId="{360E50C0-61CE-4E7F-9520-2B07AD85450D}" type="presParOf" srcId="{5C81A688-3B41-400B-B4C1-99BE7A078583}" destId="{800A2105-D0E8-4C52-8351-938C8190697F}" srcOrd="1" destOrd="0" presId="urn:microsoft.com/office/officeart/2005/8/layout/vList3"/>
    <dgm:cxn modelId="{CB38B164-D723-4AA4-A749-BCF1E50A691F}" type="presParOf" srcId="{3860C3E2-B150-41EA-A824-21960287DE6A}" destId="{F3E64FAB-649D-40FA-AB7B-04FDA79AD277}" srcOrd="9" destOrd="0" presId="urn:microsoft.com/office/officeart/2005/8/layout/vList3"/>
    <dgm:cxn modelId="{147EE1EF-9C19-4D1E-9154-316F876DEABF}" type="presParOf" srcId="{3860C3E2-B150-41EA-A824-21960287DE6A}" destId="{A6DCF985-FA0B-42E6-B7D3-9BD6DA83480C}" srcOrd="10" destOrd="0" presId="urn:microsoft.com/office/officeart/2005/8/layout/vList3"/>
    <dgm:cxn modelId="{17A02CAE-DE18-4417-A147-8892A834E9D7}" type="presParOf" srcId="{A6DCF985-FA0B-42E6-B7D3-9BD6DA83480C}" destId="{92016A70-BCFA-48D6-AF1C-A6809F373E08}" srcOrd="0" destOrd="0" presId="urn:microsoft.com/office/officeart/2005/8/layout/vList3"/>
    <dgm:cxn modelId="{38330F32-3180-4D58-957A-8B7A024E3B50}" type="presParOf" srcId="{A6DCF985-FA0B-42E6-B7D3-9BD6DA83480C}" destId="{D909B4CD-C192-4050-8FFD-68BB76597E4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7EAD97-98A8-4FD9-8CC6-AD3A96912FED}" type="doc">
      <dgm:prSet loTypeId="urn:microsoft.com/office/officeart/2005/8/layout/radial3" loCatId="cycle" qsTypeId="urn:microsoft.com/office/officeart/2005/8/quickstyle/simple3" qsCatId="simple" csTypeId="urn:microsoft.com/office/officeart/2005/8/colors/accent1_2" csCatId="accent1" phldr="1"/>
      <dgm:spPr/>
      <dgm:t>
        <a:bodyPr/>
        <a:lstStyle/>
        <a:p>
          <a:endParaRPr lang="fr-FR"/>
        </a:p>
      </dgm:t>
    </dgm:pt>
    <dgm:pt modelId="{F593E4EA-A886-42E4-8464-832BC041D40D}">
      <dgm:prSet phldrT="[Texte]"/>
      <dgm:spPr/>
      <dgm:t>
        <a:bodyPr/>
        <a:lstStyle/>
        <a:p>
          <a:r>
            <a:rPr lang="fr-FR" dirty="0" smtClean="0"/>
            <a:t>Projet</a:t>
          </a:r>
          <a:endParaRPr lang="fr-FR" dirty="0"/>
        </a:p>
      </dgm:t>
    </dgm:pt>
    <dgm:pt modelId="{F166BA68-61AB-4F1A-B0F2-09C9971B5A1A}" type="parTrans" cxnId="{EB897434-90D8-4C88-ABCC-9AFAAA1A1C9D}">
      <dgm:prSet/>
      <dgm:spPr/>
      <dgm:t>
        <a:bodyPr/>
        <a:lstStyle/>
        <a:p>
          <a:endParaRPr lang="fr-FR"/>
        </a:p>
      </dgm:t>
    </dgm:pt>
    <dgm:pt modelId="{6608FFA0-01C9-4257-B420-51B19EFBF6EF}" type="sibTrans" cxnId="{EB897434-90D8-4C88-ABCC-9AFAAA1A1C9D}">
      <dgm:prSet/>
      <dgm:spPr/>
      <dgm:t>
        <a:bodyPr/>
        <a:lstStyle/>
        <a:p>
          <a:endParaRPr lang="fr-FR"/>
        </a:p>
      </dgm:t>
    </dgm:pt>
    <dgm:pt modelId="{3D276616-ADD2-4325-986C-1224E078B1C3}">
      <dgm:prSet phldrT="[Texte]" custT="1"/>
      <dgm:spPr/>
      <dgm:t>
        <a:bodyPr/>
        <a:lstStyle/>
        <a:p>
          <a:r>
            <a:rPr lang="fr-FR" sz="2000" dirty="0" smtClean="0"/>
            <a:t>Budget de fonctionnement</a:t>
          </a:r>
          <a:endParaRPr lang="fr-FR" sz="2000" dirty="0"/>
        </a:p>
      </dgm:t>
    </dgm:pt>
    <dgm:pt modelId="{63BE3017-DE82-4995-B61E-75ACD9072B93}" type="parTrans" cxnId="{B56F101B-C0A5-408C-8330-CEFBCDD8A04A}">
      <dgm:prSet/>
      <dgm:spPr/>
      <dgm:t>
        <a:bodyPr/>
        <a:lstStyle/>
        <a:p>
          <a:endParaRPr lang="fr-FR"/>
        </a:p>
      </dgm:t>
    </dgm:pt>
    <dgm:pt modelId="{B7F637A2-C6E5-4E11-A3D5-43166908725B}" type="sibTrans" cxnId="{B56F101B-C0A5-408C-8330-CEFBCDD8A04A}">
      <dgm:prSet/>
      <dgm:spPr/>
      <dgm:t>
        <a:bodyPr/>
        <a:lstStyle/>
        <a:p>
          <a:endParaRPr lang="fr-FR"/>
        </a:p>
      </dgm:t>
    </dgm:pt>
    <dgm:pt modelId="{B72865E1-35C7-44F6-9972-EA852F58055B}">
      <dgm:prSet phldrT="[Texte]" custT="1"/>
      <dgm:spPr/>
      <dgm:t>
        <a:bodyPr/>
        <a:lstStyle/>
        <a:p>
          <a:r>
            <a:rPr lang="fr-FR" sz="2000" dirty="0" smtClean="0"/>
            <a:t>Immobilisation</a:t>
          </a:r>
          <a:endParaRPr lang="fr-FR" sz="2000" dirty="0"/>
        </a:p>
      </dgm:t>
    </dgm:pt>
    <dgm:pt modelId="{39950BD3-B5DE-4F7F-81C8-C1CB1611E422}" type="parTrans" cxnId="{F9BECFF7-E861-43E6-BA49-301864D8A530}">
      <dgm:prSet/>
      <dgm:spPr/>
      <dgm:t>
        <a:bodyPr/>
        <a:lstStyle/>
        <a:p>
          <a:endParaRPr lang="fr-FR"/>
        </a:p>
      </dgm:t>
    </dgm:pt>
    <dgm:pt modelId="{6204F7BE-8336-4C28-B1B7-2CB521A57F66}" type="sibTrans" cxnId="{F9BECFF7-E861-43E6-BA49-301864D8A530}">
      <dgm:prSet/>
      <dgm:spPr/>
      <dgm:t>
        <a:bodyPr/>
        <a:lstStyle/>
        <a:p>
          <a:endParaRPr lang="fr-FR"/>
        </a:p>
      </dgm:t>
    </dgm:pt>
    <dgm:pt modelId="{CA84BED4-5914-40AA-BB2D-25854DDE9BF1}">
      <dgm:prSet phldrT="[Texte]" custT="1"/>
      <dgm:spPr/>
      <dgm:t>
        <a:bodyPr/>
        <a:lstStyle/>
        <a:p>
          <a:r>
            <a:rPr lang="fr-FR" sz="2000" dirty="0" smtClean="0"/>
            <a:t>Suspens</a:t>
          </a:r>
          <a:endParaRPr lang="fr-FR" sz="2000" dirty="0"/>
        </a:p>
      </dgm:t>
    </dgm:pt>
    <dgm:pt modelId="{91788761-41FF-4608-8AC4-270CF1A748DA}" type="parTrans" cxnId="{D5A73B03-C9FE-4CF4-9B9C-34A3E96CB1F8}">
      <dgm:prSet/>
      <dgm:spPr/>
      <dgm:t>
        <a:bodyPr/>
        <a:lstStyle/>
        <a:p>
          <a:endParaRPr lang="fr-FR"/>
        </a:p>
      </dgm:t>
    </dgm:pt>
    <dgm:pt modelId="{96ADCB07-57FD-454E-AAD2-D74249C260C0}" type="sibTrans" cxnId="{D5A73B03-C9FE-4CF4-9B9C-34A3E96CB1F8}">
      <dgm:prSet/>
      <dgm:spPr/>
      <dgm:t>
        <a:bodyPr/>
        <a:lstStyle/>
        <a:p>
          <a:endParaRPr lang="fr-FR"/>
        </a:p>
      </dgm:t>
    </dgm:pt>
    <dgm:pt modelId="{0F7CDB54-86D4-4ACA-B7F9-B66F872F8EE2}">
      <dgm:prSet phldrT="[Texte]" custT="1"/>
      <dgm:spPr/>
      <dgm:t>
        <a:bodyPr/>
        <a:lstStyle/>
        <a:p>
          <a:r>
            <a:rPr lang="fr-FR" sz="2000" dirty="0" smtClean="0"/>
            <a:t>Anomalies</a:t>
          </a:r>
          <a:endParaRPr lang="fr-FR" sz="2400" dirty="0"/>
        </a:p>
      </dgm:t>
    </dgm:pt>
    <dgm:pt modelId="{E499A2AD-CF40-4888-A671-FBB817E73651}" type="parTrans" cxnId="{0010F1FB-378C-44F6-83A8-5C27650F7EA8}">
      <dgm:prSet/>
      <dgm:spPr/>
      <dgm:t>
        <a:bodyPr/>
        <a:lstStyle/>
        <a:p>
          <a:endParaRPr lang="fr-FR"/>
        </a:p>
      </dgm:t>
    </dgm:pt>
    <dgm:pt modelId="{570A84DF-2C66-45D5-8C29-F1930722ADE2}" type="sibTrans" cxnId="{0010F1FB-378C-44F6-83A8-5C27650F7EA8}">
      <dgm:prSet/>
      <dgm:spPr/>
      <dgm:t>
        <a:bodyPr/>
        <a:lstStyle/>
        <a:p>
          <a:endParaRPr lang="fr-FR"/>
        </a:p>
      </dgm:t>
    </dgm:pt>
    <dgm:pt modelId="{12230519-442F-4EA8-B17F-13782F79F944}">
      <dgm:prSet phldrT="[Texte]" custT="1"/>
      <dgm:spPr/>
      <dgm:t>
        <a:bodyPr/>
        <a:lstStyle/>
        <a:p>
          <a:r>
            <a:rPr lang="fr-FR" sz="2000" dirty="0" smtClean="0"/>
            <a:t>Fournisseurs</a:t>
          </a:r>
          <a:endParaRPr lang="fr-FR" sz="2000" dirty="0"/>
        </a:p>
      </dgm:t>
    </dgm:pt>
    <dgm:pt modelId="{95FE6AA9-D9A3-4E30-9714-6E42C6772D39}" type="parTrans" cxnId="{23843D60-6FF3-41C1-8FCB-E88A7A41EDA9}">
      <dgm:prSet/>
      <dgm:spPr/>
      <dgm:t>
        <a:bodyPr/>
        <a:lstStyle/>
        <a:p>
          <a:endParaRPr lang="fr-FR"/>
        </a:p>
      </dgm:t>
    </dgm:pt>
    <dgm:pt modelId="{F0459A9C-2B13-4505-A257-60341E871209}" type="sibTrans" cxnId="{23843D60-6FF3-41C1-8FCB-E88A7A41EDA9}">
      <dgm:prSet/>
      <dgm:spPr/>
      <dgm:t>
        <a:bodyPr/>
        <a:lstStyle/>
        <a:p>
          <a:endParaRPr lang="fr-FR"/>
        </a:p>
      </dgm:t>
    </dgm:pt>
    <dgm:pt modelId="{9E364605-AB59-42CB-930E-FEFF1588EC2A}" type="pres">
      <dgm:prSet presAssocID="{F57EAD97-98A8-4FD9-8CC6-AD3A96912FED}" presName="composite" presStyleCnt="0">
        <dgm:presLayoutVars>
          <dgm:chMax val="1"/>
          <dgm:dir/>
          <dgm:resizeHandles val="exact"/>
        </dgm:presLayoutVars>
      </dgm:prSet>
      <dgm:spPr/>
      <dgm:t>
        <a:bodyPr/>
        <a:lstStyle/>
        <a:p>
          <a:endParaRPr lang="fr-FR"/>
        </a:p>
      </dgm:t>
    </dgm:pt>
    <dgm:pt modelId="{2F557DC9-D919-43F9-88C8-BAD885D66992}" type="pres">
      <dgm:prSet presAssocID="{F57EAD97-98A8-4FD9-8CC6-AD3A96912FED}" presName="radial" presStyleCnt="0">
        <dgm:presLayoutVars>
          <dgm:animLvl val="ctr"/>
        </dgm:presLayoutVars>
      </dgm:prSet>
      <dgm:spPr/>
    </dgm:pt>
    <dgm:pt modelId="{C158AC92-6409-4585-A12C-6DD06D485133}" type="pres">
      <dgm:prSet presAssocID="{F593E4EA-A886-42E4-8464-832BC041D40D}" presName="centerShape" presStyleLbl="vennNode1" presStyleIdx="0" presStyleCnt="6"/>
      <dgm:spPr/>
      <dgm:t>
        <a:bodyPr/>
        <a:lstStyle/>
        <a:p>
          <a:endParaRPr lang="fr-FR"/>
        </a:p>
      </dgm:t>
    </dgm:pt>
    <dgm:pt modelId="{9CE1D627-1A01-4E78-B216-95BAB6D77F17}" type="pres">
      <dgm:prSet presAssocID="{3D276616-ADD2-4325-986C-1224E078B1C3}" presName="node" presStyleLbl="vennNode1" presStyleIdx="1" presStyleCnt="6" custScaleX="129970">
        <dgm:presLayoutVars>
          <dgm:bulletEnabled val="1"/>
        </dgm:presLayoutVars>
      </dgm:prSet>
      <dgm:spPr/>
      <dgm:t>
        <a:bodyPr/>
        <a:lstStyle/>
        <a:p>
          <a:endParaRPr lang="fr-FR"/>
        </a:p>
      </dgm:t>
    </dgm:pt>
    <dgm:pt modelId="{DFCCAAB2-FE49-47B5-BEF9-C41452E49E56}" type="pres">
      <dgm:prSet presAssocID="{12230519-442F-4EA8-B17F-13782F79F944}" presName="node" presStyleLbl="vennNode1" presStyleIdx="2" presStyleCnt="6" custScaleX="152944" custRadScaleRad="102581" custRadScaleInc="-3681">
        <dgm:presLayoutVars>
          <dgm:bulletEnabled val="1"/>
        </dgm:presLayoutVars>
      </dgm:prSet>
      <dgm:spPr/>
      <dgm:t>
        <a:bodyPr/>
        <a:lstStyle/>
        <a:p>
          <a:endParaRPr lang="fr-FR"/>
        </a:p>
      </dgm:t>
    </dgm:pt>
    <dgm:pt modelId="{6827DD64-A178-4FC6-9738-819C0F5CE808}" type="pres">
      <dgm:prSet presAssocID="{B72865E1-35C7-44F6-9972-EA852F58055B}" presName="node" presStyleLbl="vennNode1" presStyleIdx="3" presStyleCnt="6" custScaleX="140010" custRadScaleRad="102256" custRadScaleInc="-12778">
        <dgm:presLayoutVars>
          <dgm:bulletEnabled val="1"/>
        </dgm:presLayoutVars>
      </dgm:prSet>
      <dgm:spPr/>
      <dgm:t>
        <a:bodyPr/>
        <a:lstStyle/>
        <a:p>
          <a:endParaRPr lang="fr-FR"/>
        </a:p>
      </dgm:t>
    </dgm:pt>
    <dgm:pt modelId="{0FBE0539-D744-4CE5-A9B9-CCB36F53693B}" type="pres">
      <dgm:prSet presAssocID="{CA84BED4-5914-40AA-BB2D-25854DDE9BF1}" presName="node" presStyleLbl="vennNode1" presStyleIdx="4" presStyleCnt="6" custScaleX="128628" custRadScaleRad="98807" custRadScaleInc="14880">
        <dgm:presLayoutVars>
          <dgm:bulletEnabled val="1"/>
        </dgm:presLayoutVars>
      </dgm:prSet>
      <dgm:spPr/>
      <dgm:t>
        <a:bodyPr/>
        <a:lstStyle/>
        <a:p>
          <a:endParaRPr lang="fr-FR"/>
        </a:p>
      </dgm:t>
    </dgm:pt>
    <dgm:pt modelId="{D92EAA15-1C48-4478-9900-BE244DB62CDF}" type="pres">
      <dgm:prSet presAssocID="{0F7CDB54-86D4-4ACA-B7F9-B66F872F8EE2}" presName="node" presStyleLbl="vennNode1" presStyleIdx="5" presStyleCnt="6" custScaleX="139061" custRadScaleRad="102186" custRadScaleInc="-212">
        <dgm:presLayoutVars>
          <dgm:bulletEnabled val="1"/>
        </dgm:presLayoutVars>
      </dgm:prSet>
      <dgm:spPr/>
      <dgm:t>
        <a:bodyPr/>
        <a:lstStyle/>
        <a:p>
          <a:endParaRPr lang="fr-FR"/>
        </a:p>
      </dgm:t>
    </dgm:pt>
  </dgm:ptLst>
  <dgm:cxnLst>
    <dgm:cxn modelId="{BD974CF4-000C-4E62-8770-A1CEF6788F65}" type="presOf" srcId="{F57EAD97-98A8-4FD9-8CC6-AD3A96912FED}" destId="{9E364605-AB59-42CB-930E-FEFF1588EC2A}" srcOrd="0" destOrd="0" presId="urn:microsoft.com/office/officeart/2005/8/layout/radial3"/>
    <dgm:cxn modelId="{0010F1FB-378C-44F6-83A8-5C27650F7EA8}" srcId="{F593E4EA-A886-42E4-8464-832BC041D40D}" destId="{0F7CDB54-86D4-4ACA-B7F9-B66F872F8EE2}" srcOrd="4" destOrd="0" parTransId="{E499A2AD-CF40-4888-A671-FBB817E73651}" sibTransId="{570A84DF-2C66-45D5-8C29-F1930722ADE2}"/>
    <dgm:cxn modelId="{48002A6B-8450-4717-BF31-5E1EDF198446}" type="presOf" srcId="{3D276616-ADD2-4325-986C-1224E078B1C3}" destId="{9CE1D627-1A01-4E78-B216-95BAB6D77F17}" srcOrd="0" destOrd="0" presId="urn:microsoft.com/office/officeart/2005/8/layout/radial3"/>
    <dgm:cxn modelId="{23843D60-6FF3-41C1-8FCB-E88A7A41EDA9}" srcId="{F593E4EA-A886-42E4-8464-832BC041D40D}" destId="{12230519-442F-4EA8-B17F-13782F79F944}" srcOrd="1" destOrd="0" parTransId="{95FE6AA9-D9A3-4E30-9714-6E42C6772D39}" sibTransId="{F0459A9C-2B13-4505-A257-60341E871209}"/>
    <dgm:cxn modelId="{8C983416-4BD0-4A12-A566-27F688B20CE3}" type="presOf" srcId="{B72865E1-35C7-44F6-9972-EA852F58055B}" destId="{6827DD64-A178-4FC6-9738-819C0F5CE808}" srcOrd="0" destOrd="0" presId="urn:microsoft.com/office/officeart/2005/8/layout/radial3"/>
    <dgm:cxn modelId="{D5A73B03-C9FE-4CF4-9B9C-34A3E96CB1F8}" srcId="{F593E4EA-A886-42E4-8464-832BC041D40D}" destId="{CA84BED4-5914-40AA-BB2D-25854DDE9BF1}" srcOrd="3" destOrd="0" parTransId="{91788761-41FF-4608-8AC4-270CF1A748DA}" sibTransId="{96ADCB07-57FD-454E-AAD2-D74249C260C0}"/>
    <dgm:cxn modelId="{8D9B0360-6624-417D-B85D-68873E89E7A2}" type="presOf" srcId="{12230519-442F-4EA8-B17F-13782F79F944}" destId="{DFCCAAB2-FE49-47B5-BEF9-C41452E49E56}" srcOrd="0" destOrd="0" presId="urn:microsoft.com/office/officeart/2005/8/layout/radial3"/>
    <dgm:cxn modelId="{CB7915A9-5950-485F-8173-2770F1A4A8B4}" type="presOf" srcId="{CA84BED4-5914-40AA-BB2D-25854DDE9BF1}" destId="{0FBE0539-D744-4CE5-A9B9-CCB36F53693B}" srcOrd="0" destOrd="0" presId="urn:microsoft.com/office/officeart/2005/8/layout/radial3"/>
    <dgm:cxn modelId="{36D6ABC3-4446-4FD0-8C17-F7759BC49E7D}" type="presOf" srcId="{F593E4EA-A886-42E4-8464-832BC041D40D}" destId="{C158AC92-6409-4585-A12C-6DD06D485133}" srcOrd="0" destOrd="0" presId="urn:microsoft.com/office/officeart/2005/8/layout/radial3"/>
    <dgm:cxn modelId="{F9BECFF7-E861-43E6-BA49-301864D8A530}" srcId="{F593E4EA-A886-42E4-8464-832BC041D40D}" destId="{B72865E1-35C7-44F6-9972-EA852F58055B}" srcOrd="2" destOrd="0" parTransId="{39950BD3-B5DE-4F7F-81C8-C1CB1611E422}" sibTransId="{6204F7BE-8336-4C28-B1B7-2CB521A57F66}"/>
    <dgm:cxn modelId="{B56F101B-C0A5-408C-8330-CEFBCDD8A04A}" srcId="{F593E4EA-A886-42E4-8464-832BC041D40D}" destId="{3D276616-ADD2-4325-986C-1224E078B1C3}" srcOrd="0" destOrd="0" parTransId="{63BE3017-DE82-4995-B61E-75ACD9072B93}" sibTransId="{B7F637A2-C6E5-4E11-A3D5-43166908725B}"/>
    <dgm:cxn modelId="{EB897434-90D8-4C88-ABCC-9AFAAA1A1C9D}" srcId="{F57EAD97-98A8-4FD9-8CC6-AD3A96912FED}" destId="{F593E4EA-A886-42E4-8464-832BC041D40D}" srcOrd="0" destOrd="0" parTransId="{F166BA68-61AB-4F1A-B0F2-09C9971B5A1A}" sibTransId="{6608FFA0-01C9-4257-B420-51B19EFBF6EF}"/>
    <dgm:cxn modelId="{9D853DC8-1DAC-4FFA-95B4-38A0F37C2940}" type="presOf" srcId="{0F7CDB54-86D4-4ACA-B7F9-B66F872F8EE2}" destId="{D92EAA15-1C48-4478-9900-BE244DB62CDF}" srcOrd="0" destOrd="0" presId="urn:microsoft.com/office/officeart/2005/8/layout/radial3"/>
    <dgm:cxn modelId="{BC80CB44-7849-42C4-9962-74D38E885BB1}" type="presParOf" srcId="{9E364605-AB59-42CB-930E-FEFF1588EC2A}" destId="{2F557DC9-D919-43F9-88C8-BAD885D66992}" srcOrd="0" destOrd="0" presId="urn:microsoft.com/office/officeart/2005/8/layout/radial3"/>
    <dgm:cxn modelId="{FB18C47D-6BC5-4E03-AA9C-B4EE69D04744}" type="presParOf" srcId="{2F557DC9-D919-43F9-88C8-BAD885D66992}" destId="{C158AC92-6409-4585-A12C-6DD06D485133}" srcOrd="0" destOrd="0" presId="urn:microsoft.com/office/officeart/2005/8/layout/radial3"/>
    <dgm:cxn modelId="{9FBF5313-086D-4DCB-8231-F92E29E366C5}" type="presParOf" srcId="{2F557DC9-D919-43F9-88C8-BAD885D66992}" destId="{9CE1D627-1A01-4E78-B216-95BAB6D77F17}" srcOrd="1" destOrd="0" presId="urn:microsoft.com/office/officeart/2005/8/layout/radial3"/>
    <dgm:cxn modelId="{52FD0225-1D8F-4452-8A94-8A3963F32392}" type="presParOf" srcId="{2F557DC9-D919-43F9-88C8-BAD885D66992}" destId="{DFCCAAB2-FE49-47B5-BEF9-C41452E49E56}" srcOrd="2" destOrd="0" presId="urn:microsoft.com/office/officeart/2005/8/layout/radial3"/>
    <dgm:cxn modelId="{8FEB0C32-A920-4B9E-9661-DDCB1A98BDA4}" type="presParOf" srcId="{2F557DC9-D919-43F9-88C8-BAD885D66992}" destId="{6827DD64-A178-4FC6-9738-819C0F5CE808}" srcOrd="3" destOrd="0" presId="urn:microsoft.com/office/officeart/2005/8/layout/radial3"/>
    <dgm:cxn modelId="{4D36DF33-DEA8-4AB8-8945-A65CD5BF5FC0}" type="presParOf" srcId="{2F557DC9-D919-43F9-88C8-BAD885D66992}" destId="{0FBE0539-D744-4CE5-A9B9-CCB36F53693B}" srcOrd="4" destOrd="0" presId="urn:microsoft.com/office/officeart/2005/8/layout/radial3"/>
    <dgm:cxn modelId="{32EE49E4-5580-438E-BE6E-199529E3D717}" type="presParOf" srcId="{2F557DC9-D919-43F9-88C8-BAD885D66992}" destId="{D92EAA15-1C48-4478-9900-BE244DB62CDF}"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3B934F-A678-4A20-B07A-7352BEB70016}" type="doc">
      <dgm:prSet loTypeId="urn:microsoft.com/office/officeart/2005/8/layout/vList3" loCatId="list" qsTypeId="urn:microsoft.com/office/officeart/2005/8/quickstyle/simple3" qsCatId="simple" csTypeId="urn:microsoft.com/office/officeart/2005/8/colors/accent1_2" csCatId="accent1" phldr="1"/>
      <dgm:spPr/>
    </dgm:pt>
    <dgm:pt modelId="{05E122B5-6F96-4708-9CBA-317C66E4A04E}">
      <dgm:prSet phldrT="[Texte]" custT="1"/>
      <dgm:spPr/>
      <dgm:t>
        <a:bodyPr/>
        <a:lstStyle/>
        <a:p>
          <a:r>
            <a:rPr lang="fr-FR" sz="1800" dirty="0" smtClean="0"/>
            <a:t>Mobile</a:t>
          </a:r>
          <a:endParaRPr lang="fr-FR" sz="1600" dirty="0"/>
        </a:p>
      </dgm:t>
    </dgm:pt>
    <dgm:pt modelId="{CDE9F87E-F968-4C3A-A22C-6AE72C95C399}" type="parTrans" cxnId="{F1D6B496-887D-41DB-8042-E0A24508069C}">
      <dgm:prSet/>
      <dgm:spPr/>
      <dgm:t>
        <a:bodyPr/>
        <a:lstStyle/>
        <a:p>
          <a:endParaRPr lang="fr-FR"/>
        </a:p>
      </dgm:t>
    </dgm:pt>
    <dgm:pt modelId="{06F944B9-5FC1-483D-B522-B761475D8DC8}" type="sibTrans" cxnId="{F1D6B496-887D-41DB-8042-E0A24508069C}">
      <dgm:prSet/>
      <dgm:spPr/>
      <dgm:t>
        <a:bodyPr/>
        <a:lstStyle/>
        <a:p>
          <a:endParaRPr lang="fr-FR"/>
        </a:p>
      </dgm:t>
    </dgm:pt>
    <dgm:pt modelId="{C0B86F82-C55C-4A69-9462-A9D82BBC579D}" type="pres">
      <dgm:prSet presAssocID="{C53B934F-A678-4A20-B07A-7352BEB70016}" presName="linearFlow" presStyleCnt="0">
        <dgm:presLayoutVars>
          <dgm:dir/>
          <dgm:resizeHandles val="exact"/>
        </dgm:presLayoutVars>
      </dgm:prSet>
      <dgm:spPr/>
    </dgm:pt>
    <dgm:pt modelId="{0E4E2B05-C9F7-40A6-A447-41CAC66304A7}" type="pres">
      <dgm:prSet presAssocID="{05E122B5-6F96-4708-9CBA-317C66E4A04E}" presName="composite" presStyleCnt="0"/>
      <dgm:spPr/>
    </dgm:pt>
    <dgm:pt modelId="{5073C4D9-96A8-4404-BB0E-54E8338DA32E}" type="pres">
      <dgm:prSet presAssocID="{05E122B5-6F96-4708-9CBA-317C66E4A04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4767366-0E4C-4A02-A2A0-1F6120E2A11F}" type="pres">
      <dgm:prSet presAssocID="{05E122B5-6F96-4708-9CBA-317C66E4A04E}" presName="txShp" presStyleLbl="node1" presStyleIdx="0" presStyleCnt="1" custScaleX="113182">
        <dgm:presLayoutVars>
          <dgm:bulletEnabled val="1"/>
        </dgm:presLayoutVars>
      </dgm:prSet>
      <dgm:spPr/>
      <dgm:t>
        <a:bodyPr/>
        <a:lstStyle/>
        <a:p>
          <a:endParaRPr lang="fr-FR"/>
        </a:p>
      </dgm:t>
    </dgm:pt>
  </dgm:ptLst>
  <dgm:cxnLst>
    <dgm:cxn modelId="{EE1CC817-B880-4F5F-9FA6-7DF373472C82}" type="presOf" srcId="{05E122B5-6F96-4708-9CBA-317C66E4A04E}" destId="{74767366-0E4C-4A02-A2A0-1F6120E2A11F}" srcOrd="0" destOrd="0" presId="urn:microsoft.com/office/officeart/2005/8/layout/vList3"/>
    <dgm:cxn modelId="{0DB49E77-0472-4A49-861A-8A10727FAF05}" type="presOf" srcId="{C53B934F-A678-4A20-B07A-7352BEB70016}" destId="{C0B86F82-C55C-4A69-9462-A9D82BBC579D}" srcOrd="0" destOrd="0" presId="urn:microsoft.com/office/officeart/2005/8/layout/vList3"/>
    <dgm:cxn modelId="{F1D6B496-887D-41DB-8042-E0A24508069C}" srcId="{C53B934F-A678-4A20-B07A-7352BEB70016}" destId="{05E122B5-6F96-4708-9CBA-317C66E4A04E}" srcOrd="0" destOrd="0" parTransId="{CDE9F87E-F968-4C3A-A22C-6AE72C95C399}" sibTransId="{06F944B9-5FC1-483D-B522-B761475D8DC8}"/>
    <dgm:cxn modelId="{507297AB-1E0E-4169-9AA3-5E8223AA7A71}" type="presParOf" srcId="{C0B86F82-C55C-4A69-9462-A9D82BBC579D}" destId="{0E4E2B05-C9F7-40A6-A447-41CAC66304A7}" srcOrd="0" destOrd="0" presId="urn:microsoft.com/office/officeart/2005/8/layout/vList3"/>
    <dgm:cxn modelId="{EC5D7DB9-8F6F-43FC-AEB3-67C64213EA8E}" type="presParOf" srcId="{0E4E2B05-C9F7-40A6-A447-41CAC66304A7}" destId="{5073C4D9-96A8-4404-BB0E-54E8338DA32E}" srcOrd="0" destOrd="0" presId="urn:microsoft.com/office/officeart/2005/8/layout/vList3"/>
    <dgm:cxn modelId="{57EF0F36-CD6C-4406-84F9-35A301E7F10D}" type="presParOf" srcId="{0E4E2B05-C9F7-40A6-A447-41CAC66304A7}" destId="{74767366-0E4C-4A02-A2A0-1F6120E2A11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490245-311D-4CB9-82B7-C7DDB6A67529}" type="doc">
      <dgm:prSet loTypeId="urn:microsoft.com/office/officeart/2005/8/layout/vList3" loCatId="list" qsTypeId="urn:microsoft.com/office/officeart/2005/8/quickstyle/simple3" qsCatId="simple" csTypeId="urn:microsoft.com/office/officeart/2005/8/colors/accent1_2" csCatId="accent1" phldr="1"/>
      <dgm:spPr/>
    </dgm:pt>
    <dgm:pt modelId="{A818941A-EF30-4B47-86E6-142AD0CC3294}">
      <dgm:prSet phldrT="[Texte]" custT="1"/>
      <dgm:spPr/>
      <dgm:t>
        <a:bodyPr/>
        <a:lstStyle/>
        <a:p>
          <a:r>
            <a:rPr lang="fr-FR" sz="2000" dirty="0" smtClean="0"/>
            <a:t>Web</a:t>
          </a:r>
          <a:endParaRPr lang="fr-FR" sz="2000" dirty="0"/>
        </a:p>
      </dgm:t>
    </dgm:pt>
    <dgm:pt modelId="{4501FBE0-38A6-4002-9CE8-FFD60BA00DCB}" type="parTrans" cxnId="{B22888A5-7DF7-4E00-A023-100C7A5D4C5E}">
      <dgm:prSet/>
      <dgm:spPr/>
      <dgm:t>
        <a:bodyPr/>
        <a:lstStyle/>
        <a:p>
          <a:endParaRPr lang="fr-FR"/>
        </a:p>
      </dgm:t>
    </dgm:pt>
    <dgm:pt modelId="{C239B402-FE4F-403E-AA07-FA64F5738E3D}" type="sibTrans" cxnId="{B22888A5-7DF7-4E00-A023-100C7A5D4C5E}">
      <dgm:prSet/>
      <dgm:spPr/>
      <dgm:t>
        <a:bodyPr/>
        <a:lstStyle/>
        <a:p>
          <a:endParaRPr lang="fr-FR"/>
        </a:p>
      </dgm:t>
    </dgm:pt>
    <dgm:pt modelId="{0A41397D-4829-4285-BDA1-367B0F0AF480}" type="pres">
      <dgm:prSet presAssocID="{4C490245-311D-4CB9-82B7-C7DDB6A67529}" presName="linearFlow" presStyleCnt="0">
        <dgm:presLayoutVars>
          <dgm:dir/>
          <dgm:resizeHandles val="exact"/>
        </dgm:presLayoutVars>
      </dgm:prSet>
      <dgm:spPr/>
    </dgm:pt>
    <dgm:pt modelId="{3413174E-ABA2-446F-B5FC-2B9A0F0EBAC8}" type="pres">
      <dgm:prSet presAssocID="{A818941A-EF30-4B47-86E6-142AD0CC3294}" presName="composite" presStyleCnt="0"/>
      <dgm:spPr/>
    </dgm:pt>
    <dgm:pt modelId="{4C01E7EE-30F9-4418-961C-6B3E6CD150AA}" type="pres">
      <dgm:prSet presAssocID="{A818941A-EF30-4B47-86E6-142AD0CC3294}" presName="imgShp"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494EFE28-B250-42FB-8F91-F95CC59A1BEA}" type="pres">
      <dgm:prSet presAssocID="{A818941A-EF30-4B47-86E6-142AD0CC3294}" presName="txShp" presStyleLbl="node1" presStyleIdx="0" presStyleCnt="1">
        <dgm:presLayoutVars>
          <dgm:bulletEnabled val="1"/>
        </dgm:presLayoutVars>
      </dgm:prSet>
      <dgm:spPr/>
      <dgm:t>
        <a:bodyPr/>
        <a:lstStyle/>
        <a:p>
          <a:endParaRPr lang="fr-FR"/>
        </a:p>
      </dgm:t>
    </dgm:pt>
  </dgm:ptLst>
  <dgm:cxnLst>
    <dgm:cxn modelId="{B22888A5-7DF7-4E00-A023-100C7A5D4C5E}" srcId="{4C490245-311D-4CB9-82B7-C7DDB6A67529}" destId="{A818941A-EF30-4B47-86E6-142AD0CC3294}" srcOrd="0" destOrd="0" parTransId="{4501FBE0-38A6-4002-9CE8-FFD60BA00DCB}" sibTransId="{C239B402-FE4F-403E-AA07-FA64F5738E3D}"/>
    <dgm:cxn modelId="{053FAAF7-F6E5-4F85-9504-037DDBE36B39}" type="presOf" srcId="{A818941A-EF30-4B47-86E6-142AD0CC3294}" destId="{494EFE28-B250-42FB-8F91-F95CC59A1BEA}" srcOrd="0" destOrd="0" presId="urn:microsoft.com/office/officeart/2005/8/layout/vList3"/>
    <dgm:cxn modelId="{18204F77-C61D-4E38-BC0F-F3AABABC3F94}" type="presOf" srcId="{4C490245-311D-4CB9-82B7-C7DDB6A67529}" destId="{0A41397D-4829-4285-BDA1-367B0F0AF480}" srcOrd="0" destOrd="0" presId="urn:microsoft.com/office/officeart/2005/8/layout/vList3"/>
    <dgm:cxn modelId="{110B17E1-DC58-46A6-AF2E-151C925D658F}" type="presParOf" srcId="{0A41397D-4829-4285-BDA1-367B0F0AF480}" destId="{3413174E-ABA2-446F-B5FC-2B9A0F0EBAC8}" srcOrd="0" destOrd="0" presId="urn:microsoft.com/office/officeart/2005/8/layout/vList3"/>
    <dgm:cxn modelId="{D6343663-F610-4A8B-A813-7BA039F67C01}" type="presParOf" srcId="{3413174E-ABA2-446F-B5FC-2B9A0F0EBAC8}" destId="{4C01E7EE-30F9-4418-961C-6B3E6CD150AA}" srcOrd="0" destOrd="0" presId="urn:microsoft.com/office/officeart/2005/8/layout/vList3"/>
    <dgm:cxn modelId="{E58489A1-9F12-4CA3-85C0-DD018D1FF2D4}" type="presParOf" srcId="{3413174E-ABA2-446F-B5FC-2B9A0F0EBAC8}" destId="{494EFE28-B250-42FB-8F91-F95CC59A1BE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132B3-4C93-4A46-8112-35E61B618200}">
      <dsp:nvSpPr>
        <dsp:cNvPr id="0" name=""/>
        <dsp:cNvSpPr/>
      </dsp:nvSpPr>
      <dsp:spPr>
        <a:xfrm>
          <a:off x="8892988" y="485208"/>
          <a:ext cx="460479" cy="596733"/>
        </a:xfrm>
        <a:custGeom>
          <a:avLst/>
          <a:gdLst/>
          <a:ahLst/>
          <a:cxnLst/>
          <a:rect l="0" t="0" r="0" b="0"/>
          <a:pathLst>
            <a:path>
              <a:moveTo>
                <a:pt x="0" y="0"/>
              </a:moveTo>
              <a:lnTo>
                <a:pt x="0" y="596733"/>
              </a:lnTo>
              <a:lnTo>
                <a:pt x="460479" y="596733"/>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7D0FEE-F816-4A3C-902D-07BE0565BEC0}">
      <dsp:nvSpPr>
        <dsp:cNvPr id="0" name=""/>
        <dsp:cNvSpPr/>
      </dsp:nvSpPr>
      <dsp:spPr>
        <a:xfrm>
          <a:off x="8892988" y="485208"/>
          <a:ext cx="1459154" cy="135713"/>
        </a:xfrm>
        <a:custGeom>
          <a:avLst/>
          <a:gdLst/>
          <a:ahLst/>
          <a:cxnLst/>
          <a:rect l="0" t="0" r="0" b="0"/>
          <a:pathLst>
            <a:path>
              <a:moveTo>
                <a:pt x="0" y="0"/>
              </a:moveTo>
              <a:lnTo>
                <a:pt x="0" y="135713"/>
              </a:lnTo>
              <a:lnTo>
                <a:pt x="1459154" y="135713"/>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E427D99-1F2A-4460-B95D-7F2443A56356}">
      <dsp:nvSpPr>
        <dsp:cNvPr id="0" name=""/>
        <dsp:cNvSpPr/>
      </dsp:nvSpPr>
      <dsp:spPr>
        <a:xfrm>
          <a:off x="7586474" y="485208"/>
          <a:ext cx="1306513" cy="149645"/>
        </a:xfrm>
        <a:custGeom>
          <a:avLst/>
          <a:gdLst/>
          <a:ahLst/>
          <a:cxnLst/>
          <a:rect l="0" t="0" r="0" b="0"/>
          <a:pathLst>
            <a:path>
              <a:moveTo>
                <a:pt x="1306513" y="0"/>
              </a:moveTo>
              <a:lnTo>
                <a:pt x="1306513" y="149645"/>
              </a:lnTo>
              <a:lnTo>
                <a:pt x="0" y="149645"/>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A6F2EE0-2864-4C22-88B8-18B7247C9692}">
      <dsp:nvSpPr>
        <dsp:cNvPr id="0" name=""/>
        <dsp:cNvSpPr/>
      </dsp:nvSpPr>
      <dsp:spPr>
        <a:xfrm>
          <a:off x="11614908" y="2191399"/>
          <a:ext cx="363315" cy="1872407"/>
        </a:xfrm>
        <a:custGeom>
          <a:avLst/>
          <a:gdLst/>
          <a:ahLst/>
          <a:cxnLst/>
          <a:rect l="0" t="0" r="0" b="0"/>
          <a:pathLst>
            <a:path>
              <a:moveTo>
                <a:pt x="0" y="0"/>
              </a:moveTo>
              <a:lnTo>
                <a:pt x="0" y="1872407"/>
              </a:lnTo>
              <a:lnTo>
                <a:pt x="363315" y="1872407"/>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D7A41CF-E6DA-4DDE-8C1B-2F12E5107919}">
      <dsp:nvSpPr>
        <dsp:cNvPr id="0" name=""/>
        <dsp:cNvSpPr/>
      </dsp:nvSpPr>
      <dsp:spPr>
        <a:xfrm>
          <a:off x="11614908" y="2191399"/>
          <a:ext cx="348602" cy="1231215"/>
        </a:xfrm>
        <a:custGeom>
          <a:avLst/>
          <a:gdLst/>
          <a:ahLst/>
          <a:cxnLst/>
          <a:rect l="0" t="0" r="0" b="0"/>
          <a:pathLst>
            <a:path>
              <a:moveTo>
                <a:pt x="0" y="0"/>
              </a:moveTo>
              <a:lnTo>
                <a:pt x="0" y="1231215"/>
              </a:lnTo>
              <a:lnTo>
                <a:pt x="348602" y="1231215"/>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2AED76C-4B73-47FE-A1B9-CDF062C2EED8}">
      <dsp:nvSpPr>
        <dsp:cNvPr id="0" name=""/>
        <dsp:cNvSpPr/>
      </dsp:nvSpPr>
      <dsp:spPr>
        <a:xfrm>
          <a:off x="11614908" y="2191399"/>
          <a:ext cx="335172" cy="590954"/>
        </a:xfrm>
        <a:custGeom>
          <a:avLst/>
          <a:gdLst/>
          <a:ahLst/>
          <a:cxnLst/>
          <a:rect l="0" t="0" r="0" b="0"/>
          <a:pathLst>
            <a:path>
              <a:moveTo>
                <a:pt x="0" y="0"/>
              </a:moveTo>
              <a:lnTo>
                <a:pt x="0" y="590954"/>
              </a:lnTo>
              <a:lnTo>
                <a:pt x="335172" y="590954"/>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689FBA8-B076-4ADA-9908-F921AC33DE51}">
      <dsp:nvSpPr>
        <dsp:cNvPr id="0" name=""/>
        <dsp:cNvSpPr/>
      </dsp:nvSpPr>
      <dsp:spPr>
        <a:xfrm>
          <a:off x="8892988" y="485208"/>
          <a:ext cx="3430187" cy="1223791"/>
        </a:xfrm>
        <a:custGeom>
          <a:avLst/>
          <a:gdLst/>
          <a:ahLst/>
          <a:cxnLst/>
          <a:rect l="0" t="0" r="0" b="0"/>
          <a:pathLst>
            <a:path>
              <a:moveTo>
                <a:pt x="0" y="0"/>
              </a:moveTo>
              <a:lnTo>
                <a:pt x="0" y="1122487"/>
              </a:lnTo>
              <a:lnTo>
                <a:pt x="3430187" y="1122487"/>
              </a:lnTo>
              <a:lnTo>
                <a:pt x="3430187" y="1223791"/>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1749F2-88A5-49ED-BF19-62678EDB6221}">
      <dsp:nvSpPr>
        <dsp:cNvPr id="0" name=""/>
        <dsp:cNvSpPr/>
      </dsp:nvSpPr>
      <dsp:spPr>
        <a:xfrm>
          <a:off x="9411533" y="2522369"/>
          <a:ext cx="391516" cy="1648896"/>
        </a:xfrm>
        <a:custGeom>
          <a:avLst/>
          <a:gdLst/>
          <a:ahLst/>
          <a:cxnLst/>
          <a:rect l="0" t="0" r="0" b="0"/>
          <a:pathLst>
            <a:path>
              <a:moveTo>
                <a:pt x="0" y="0"/>
              </a:moveTo>
              <a:lnTo>
                <a:pt x="0" y="1648896"/>
              </a:lnTo>
              <a:lnTo>
                <a:pt x="391516" y="1648896"/>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AF9C59F-BDEC-4D22-ABE4-F01DB51CCD8F}">
      <dsp:nvSpPr>
        <dsp:cNvPr id="0" name=""/>
        <dsp:cNvSpPr/>
      </dsp:nvSpPr>
      <dsp:spPr>
        <a:xfrm>
          <a:off x="9411533" y="2522369"/>
          <a:ext cx="414344" cy="1017724"/>
        </a:xfrm>
        <a:custGeom>
          <a:avLst/>
          <a:gdLst/>
          <a:ahLst/>
          <a:cxnLst/>
          <a:rect l="0" t="0" r="0" b="0"/>
          <a:pathLst>
            <a:path>
              <a:moveTo>
                <a:pt x="0" y="0"/>
              </a:moveTo>
              <a:lnTo>
                <a:pt x="0" y="1017724"/>
              </a:lnTo>
              <a:lnTo>
                <a:pt x="414344" y="1017724"/>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672B7-B369-49CA-AD33-BD495EF7BD80}">
      <dsp:nvSpPr>
        <dsp:cNvPr id="0" name=""/>
        <dsp:cNvSpPr/>
      </dsp:nvSpPr>
      <dsp:spPr>
        <a:xfrm>
          <a:off x="9411533" y="2522369"/>
          <a:ext cx="414353" cy="408645"/>
        </a:xfrm>
        <a:custGeom>
          <a:avLst/>
          <a:gdLst/>
          <a:ahLst/>
          <a:cxnLst/>
          <a:rect l="0" t="0" r="0" b="0"/>
          <a:pathLst>
            <a:path>
              <a:moveTo>
                <a:pt x="0" y="0"/>
              </a:moveTo>
              <a:lnTo>
                <a:pt x="0" y="408645"/>
              </a:lnTo>
              <a:lnTo>
                <a:pt x="414353" y="408645"/>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514C6B9-1FBE-4507-AA2B-5FD8FEEFBEAC}">
      <dsp:nvSpPr>
        <dsp:cNvPr id="0" name=""/>
        <dsp:cNvSpPr/>
      </dsp:nvSpPr>
      <dsp:spPr>
        <a:xfrm>
          <a:off x="8892988" y="485208"/>
          <a:ext cx="1160307" cy="1554761"/>
        </a:xfrm>
        <a:custGeom>
          <a:avLst/>
          <a:gdLst/>
          <a:ahLst/>
          <a:cxnLst/>
          <a:rect l="0" t="0" r="0" b="0"/>
          <a:pathLst>
            <a:path>
              <a:moveTo>
                <a:pt x="0" y="0"/>
              </a:moveTo>
              <a:lnTo>
                <a:pt x="0" y="1453457"/>
              </a:lnTo>
              <a:lnTo>
                <a:pt x="1160307" y="1453457"/>
              </a:lnTo>
              <a:lnTo>
                <a:pt x="1160307" y="1554761"/>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C549163-4BE0-4651-8893-0DC95FFD5AD7}">
      <dsp:nvSpPr>
        <dsp:cNvPr id="0" name=""/>
        <dsp:cNvSpPr/>
      </dsp:nvSpPr>
      <dsp:spPr>
        <a:xfrm>
          <a:off x="7080714" y="2436367"/>
          <a:ext cx="339740" cy="1757219"/>
        </a:xfrm>
        <a:custGeom>
          <a:avLst/>
          <a:gdLst/>
          <a:ahLst/>
          <a:cxnLst/>
          <a:rect l="0" t="0" r="0" b="0"/>
          <a:pathLst>
            <a:path>
              <a:moveTo>
                <a:pt x="0" y="0"/>
              </a:moveTo>
              <a:lnTo>
                <a:pt x="0" y="1757219"/>
              </a:lnTo>
              <a:lnTo>
                <a:pt x="339740" y="1757219"/>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97F4570-CEE1-4B1C-90ED-966F2B252A5F}">
      <dsp:nvSpPr>
        <dsp:cNvPr id="0" name=""/>
        <dsp:cNvSpPr/>
      </dsp:nvSpPr>
      <dsp:spPr>
        <a:xfrm>
          <a:off x="7080714" y="2436367"/>
          <a:ext cx="356238" cy="1101792"/>
        </a:xfrm>
        <a:custGeom>
          <a:avLst/>
          <a:gdLst/>
          <a:ahLst/>
          <a:cxnLst/>
          <a:rect l="0" t="0" r="0" b="0"/>
          <a:pathLst>
            <a:path>
              <a:moveTo>
                <a:pt x="0" y="0"/>
              </a:moveTo>
              <a:lnTo>
                <a:pt x="0" y="1101792"/>
              </a:lnTo>
              <a:lnTo>
                <a:pt x="356238" y="1101792"/>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8E800F2-E0CD-4EFD-89A0-6A7EEE03D6D9}">
      <dsp:nvSpPr>
        <dsp:cNvPr id="0" name=""/>
        <dsp:cNvSpPr/>
      </dsp:nvSpPr>
      <dsp:spPr>
        <a:xfrm>
          <a:off x="7080714" y="2436367"/>
          <a:ext cx="382953" cy="467407"/>
        </a:xfrm>
        <a:custGeom>
          <a:avLst/>
          <a:gdLst/>
          <a:ahLst/>
          <a:cxnLst/>
          <a:rect l="0" t="0" r="0" b="0"/>
          <a:pathLst>
            <a:path>
              <a:moveTo>
                <a:pt x="0" y="0"/>
              </a:moveTo>
              <a:lnTo>
                <a:pt x="0" y="467407"/>
              </a:lnTo>
              <a:lnTo>
                <a:pt x="382953" y="467407"/>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98906A0-19AE-4A7F-BA9F-9FC159C93899}">
      <dsp:nvSpPr>
        <dsp:cNvPr id="0" name=""/>
        <dsp:cNvSpPr/>
      </dsp:nvSpPr>
      <dsp:spPr>
        <a:xfrm>
          <a:off x="7664908" y="485208"/>
          <a:ext cx="1228079" cy="1551075"/>
        </a:xfrm>
        <a:custGeom>
          <a:avLst/>
          <a:gdLst/>
          <a:ahLst/>
          <a:cxnLst/>
          <a:rect l="0" t="0" r="0" b="0"/>
          <a:pathLst>
            <a:path>
              <a:moveTo>
                <a:pt x="1228079" y="0"/>
              </a:moveTo>
              <a:lnTo>
                <a:pt x="1228079" y="1449771"/>
              </a:lnTo>
              <a:lnTo>
                <a:pt x="0" y="1449771"/>
              </a:lnTo>
              <a:lnTo>
                <a:pt x="0" y="1551075"/>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ECB94B4-EDBB-4624-B6CB-04D222F67545}">
      <dsp:nvSpPr>
        <dsp:cNvPr id="0" name=""/>
        <dsp:cNvSpPr/>
      </dsp:nvSpPr>
      <dsp:spPr>
        <a:xfrm>
          <a:off x="4385155" y="2218216"/>
          <a:ext cx="288403" cy="1789660"/>
        </a:xfrm>
        <a:custGeom>
          <a:avLst/>
          <a:gdLst/>
          <a:ahLst/>
          <a:cxnLst/>
          <a:rect l="0" t="0" r="0" b="0"/>
          <a:pathLst>
            <a:path>
              <a:moveTo>
                <a:pt x="0" y="0"/>
              </a:moveTo>
              <a:lnTo>
                <a:pt x="0" y="1789660"/>
              </a:lnTo>
              <a:lnTo>
                <a:pt x="288403" y="1789660"/>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7708A0-B8FF-4868-840E-44DAD44F5ED5}">
      <dsp:nvSpPr>
        <dsp:cNvPr id="0" name=""/>
        <dsp:cNvSpPr/>
      </dsp:nvSpPr>
      <dsp:spPr>
        <a:xfrm>
          <a:off x="4385155" y="2218216"/>
          <a:ext cx="313170" cy="1191388"/>
        </a:xfrm>
        <a:custGeom>
          <a:avLst/>
          <a:gdLst/>
          <a:ahLst/>
          <a:cxnLst/>
          <a:rect l="0" t="0" r="0" b="0"/>
          <a:pathLst>
            <a:path>
              <a:moveTo>
                <a:pt x="0" y="0"/>
              </a:moveTo>
              <a:lnTo>
                <a:pt x="0" y="1191388"/>
              </a:lnTo>
              <a:lnTo>
                <a:pt x="313170" y="119138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A64E73-2A5F-45C3-ADC7-C3EFE675E153}">
      <dsp:nvSpPr>
        <dsp:cNvPr id="0" name=""/>
        <dsp:cNvSpPr/>
      </dsp:nvSpPr>
      <dsp:spPr>
        <a:xfrm>
          <a:off x="4385155" y="2218216"/>
          <a:ext cx="321660" cy="532878"/>
        </a:xfrm>
        <a:custGeom>
          <a:avLst/>
          <a:gdLst/>
          <a:ahLst/>
          <a:cxnLst/>
          <a:rect l="0" t="0" r="0" b="0"/>
          <a:pathLst>
            <a:path>
              <a:moveTo>
                <a:pt x="0" y="0"/>
              </a:moveTo>
              <a:lnTo>
                <a:pt x="0" y="532878"/>
              </a:lnTo>
              <a:lnTo>
                <a:pt x="321660" y="53287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F9F6C75-9441-46A9-9DD4-0484C74DEF1C}">
      <dsp:nvSpPr>
        <dsp:cNvPr id="0" name=""/>
        <dsp:cNvSpPr/>
      </dsp:nvSpPr>
      <dsp:spPr>
        <a:xfrm>
          <a:off x="4893736" y="485208"/>
          <a:ext cx="3999251" cy="1250607"/>
        </a:xfrm>
        <a:custGeom>
          <a:avLst/>
          <a:gdLst/>
          <a:ahLst/>
          <a:cxnLst/>
          <a:rect l="0" t="0" r="0" b="0"/>
          <a:pathLst>
            <a:path>
              <a:moveTo>
                <a:pt x="3999251" y="0"/>
              </a:moveTo>
              <a:lnTo>
                <a:pt x="3999251" y="1149303"/>
              </a:lnTo>
              <a:lnTo>
                <a:pt x="0" y="1149303"/>
              </a:lnTo>
              <a:lnTo>
                <a:pt x="0" y="1250607"/>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5F3733C-19DF-48FE-9FFD-7B0B9CBE048E}">
      <dsp:nvSpPr>
        <dsp:cNvPr id="0" name=""/>
        <dsp:cNvSpPr/>
      </dsp:nvSpPr>
      <dsp:spPr>
        <a:xfrm>
          <a:off x="8410587" y="2808"/>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Président Directeur général</a:t>
          </a:r>
          <a:endParaRPr lang="fr-FR" sz="1000" kern="1200" dirty="0">
            <a:solidFill>
              <a:schemeClr val="tx1"/>
            </a:solidFill>
          </a:endParaRPr>
        </a:p>
      </dsp:txBody>
      <dsp:txXfrm>
        <a:off x="8410587" y="2808"/>
        <a:ext cx="964800" cy="482400"/>
      </dsp:txXfrm>
    </dsp:sp>
    <dsp:sp modelId="{F369EC10-39BB-4A9B-B4E4-03D76CAD3F8A}">
      <dsp:nvSpPr>
        <dsp:cNvPr id="0" name=""/>
        <dsp:cNvSpPr/>
      </dsp:nvSpPr>
      <dsp:spPr>
        <a:xfrm>
          <a:off x="4258010" y="1735816"/>
          <a:ext cx="1271452"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 Détail et Marocains du Monde</a:t>
          </a:r>
          <a:endParaRPr lang="fr-FR" sz="1000" kern="1200" dirty="0">
            <a:solidFill>
              <a:schemeClr val="tx1"/>
            </a:solidFill>
          </a:endParaRPr>
        </a:p>
      </dsp:txBody>
      <dsp:txXfrm>
        <a:off x="4258010" y="1735816"/>
        <a:ext cx="1271452" cy="482400"/>
      </dsp:txXfrm>
    </dsp:sp>
    <dsp:sp modelId="{4A8BFD16-D08A-4D74-804A-BEDF647DD8DE}">
      <dsp:nvSpPr>
        <dsp:cNvPr id="0" name=""/>
        <dsp:cNvSpPr/>
      </dsp:nvSpPr>
      <dsp:spPr>
        <a:xfrm>
          <a:off x="4706816" y="2509894"/>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a:t>
          </a:r>
          <a:r>
            <a:rPr lang="fr-FR" sz="1000" kern="1200" baseline="0" smtClean="0">
              <a:solidFill>
                <a:schemeClr val="tx1"/>
              </a:solidFill>
            </a:rPr>
            <a:t> des Marocains du Monde</a:t>
          </a:r>
          <a:endParaRPr lang="fr-FR" sz="1000" kern="1200" dirty="0">
            <a:solidFill>
              <a:schemeClr val="tx1"/>
            </a:solidFill>
          </a:endParaRPr>
        </a:p>
      </dsp:txBody>
      <dsp:txXfrm>
        <a:off x="4706816" y="2509894"/>
        <a:ext cx="964800" cy="482400"/>
      </dsp:txXfrm>
    </dsp:sp>
    <dsp:sp modelId="{CAFADCAF-AA8F-43E9-B857-5FAB987DF4F8}">
      <dsp:nvSpPr>
        <dsp:cNvPr id="0" name=""/>
        <dsp:cNvSpPr/>
      </dsp:nvSpPr>
      <dsp:spPr>
        <a:xfrm>
          <a:off x="4698326" y="3168404"/>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des Particuliers et des Professionnels</a:t>
          </a:r>
          <a:endParaRPr lang="fr-FR" sz="1000" kern="1200" dirty="0">
            <a:solidFill>
              <a:schemeClr val="tx1"/>
            </a:solidFill>
          </a:endParaRPr>
        </a:p>
      </dsp:txBody>
      <dsp:txXfrm>
        <a:off x="4698326" y="3168404"/>
        <a:ext cx="964800" cy="482400"/>
      </dsp:txXfrm>
    </dsp:sp>
    <dsp:sp modelId="{6A4828D4-C9BA-4A54-A22F-1CCB432B0DAE}">
      <dsp:nvSpPr>
        <dsp:cNvPr id="0" name=""/>
        <dsp:cNvSpPr/>
      </dsp:nvSpPr>
      <dsp:spPr>
        <a:xfrm>
          <a:off x="4673559" y="3766677"/>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Division Inclusion Financière</a:t>
          </a:r>
          <a:endParaRPr lang="fr-FR" sz="1000" kern="1200" dirty="0">
            <a:solidFill>
              <a:schemeClr val="tx1"/>
            </a:solidFill>
          </a:endParaRPr>
        </a:p>
      </dsp:txBody>
      <dsp:txXfrm>
        <a:off x="4673559" y="3766677"/>
        <a:ext cx="964800" cy="482400"/>
      </dsp:txXfrm>
    </dsp:sp>
    <dsp:sp modelId="{22DBE299-6E9F-454E-AC9D-DF5D8CA7B90E}">
      <dsp:nvSpPr>
        <dsp:cNvPr id="0" name=""/>
        <dsp:cNvSpPr/>
      </dsp:nvSpPr>
      <dsp:spPr>
        <a:xfrm>
          <a:off x="6934665" y="2036284"/>
          <a:ext cx="1460485" cy="400083"/>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dirty="0" smtClean="0">
              <a:solidFill>
                <a:schemeClr val="tx1"/>
              </a:solidFill>
            </a:rPr>
            <a:t>Risque Groupe</a:t>
          </a:r>
          <a:endParaRPr lang="fr-FR" sz="1000" kern="1200" dirty="0">
            <a:solidFill>
              <a:schemeClr val="tx1"/>
            </a:solidFill>
          </a:endParaRPr>
        </a:p>
      </dsp:txBody>
      <dsp:txXfrm>
        <a:off x="6934665" y="2036284"/>
        <a:ext cx="1460485" cy="400083"/>
      </dsp:txXfrm>
    </dsp:sp>
    <dsp:sp modelId="{B83E2198-3B3A-4407-B7B2-89817D4C2AA4}">
      <dsp:nvSpPr>
        <dsp:cNvPr id="0" name=""/>
        <dsp:cNvSpPr/>
      </dsp:nvSpPr>
      <dsp:spPr>
        <a:xfrm>
          <a:off x="7463667" y="2662574"/>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Affaires juridiques et Conformité</a:t>
          </a:r>
          <a:endParaRPr lang="fr-FR" sz="1000" kern="1200" dirty="0">
            <a:solidFill>
              <a:schemeClr val="tx1"/>
            </a:solidFill>
          </a:endParaRPr>
        </a:p>
      </dsp:txBody>
      <dsp:txXfrm>
        <a:off x="7463667" y="2662574"/>
        <a:ext cx="964800" cy="482400"/>
      </dsp:txXfrm>
    </dsp:sp>
    <dsp:sp modelId="{DC276F3D-2043-4EFB-96A2-CB268230E08F}">
      <dsp:nvSpPr>
        <dsp:cNvPr id="0" name=""/>
        <dsp:cNvSpPr/>
      </dsp:nvSpPr>
      <dsp:spPr>
        <a:xfrm>
          <a:off x="7436952" y="3296959"/>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Remedial Management Groupe</a:t>
          </a:r>
          <a:endParaRPr lang="fr-FR" sz="1000" kern="1200" dirty="0">
            <a:solidFill>
              <a:schemeClr val="tx1"/>
            </a:solidFill>
          </a:endParaRPr>
        </a:p>
      </dsp:txBody>
      <dsp:txXfrm>
        <a:off x="7436952" y="3296959"/>
        <a:ext cx="964800" cy="482400"/>
      </dsp:txXfrm>
    </dsp:sp>
    <dsp:sp modelId="{CF859CCB-037B-4EE9-8DFA-AE36688F4806}">
      <dsp:nvSpPr>
        <dsp:cNvPr id="0" name=""/>
        <dsp:cNvSpPr/>
      </dsp:nvSpPr>
      <dsp:spPr>
        <a:xfrm>
          <a:off x="7420454" y="3952386"/>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Risk Management</a:t>
          </a:r>
          <a:endParaRPr lang="fr-FR" sz="1000" kern="1200" dirty="0">
            <a:solidFill>
              <a:schemeClr val="tx1"/>
            </a:solidFill>
          </a:endParaRPr>
        </a:p>
      </dsp:txBody>
      <dsp:txXfrm>
        <a:off x="7420454" y="3952386"/>
        <a:ext cx="964800" cy="482400"/>
      </dsp:txXfrm>
    </dsp:sp>
    <dsp:sp modelId="{08081AF9-D720-45DF-9850-6F18B0E61EFD}">
      <dsp:nvSpPr>
        <dsp:cNvPr id="0" name=""/>
        <dsp:cNvSpPr/>
      </dsp:nvSpPr>
      <dsp:spPr>
        <a:xfrm>
          <a:off x="9251092" y="2039969"/>
          <a:ext cx="1604404"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 l’entreprise et l’International</a:t>
          </a:r>
          <a:endParaRPr lang="fr-FR" sz="1000" kern="1200" dirty="0">
            <a:solidFill>
              <a:schemeClr val="tx1"/>
            </a:solidFill>
          </a:endParaRPr>
        </a:p>
      </dsp:txBody>
      <dsp:txXfrm>
        <a:off x="9251092" y="2039969"/>
        <a:ext cx="1604404" cy="482400"/>
      </dsp:txXfrm>
    </dsp:sp>
    <dsp:sp modelId="{00D8E57C-5BC2-4C0E-9702-CAB73A04B459}">
      <dsp:nvSpPr>
        <dsp:cNvPr id="0" name=""/>
        <dsp:cNvSpPr/>
      </dsp:nvSpPr>
      <dsp:spPr>
        <a:xfrm>
          <a:off x="9825887" y="2689815"/>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 financement</a:t>
          </a:r>
          <a:endParaRPr lang="fr-FR" sz="1000" kern="1200" dirty="0">
            <a:solidFill>
              <a:schemeClr val="tx1"/>
            </a:solidFill>
          </a:endParaRPr>
        </a:p>
      </dsp:txBody>
      <dsp:txXfrm>
        <a:off x="9825887" y="2689815"/>
        <a:ext cx="964800" cy="482400"/>
      </dsp:txXfrm>
    </dsp:sp>
    <dsp:sp modelId="{34B9C701-447A-4CE7-9928-FE360D86A79F}">
      <dsp:nvSpPr>
        <dsp:cNvPr id="0" name=""/>
        <dsp:cNvSpPr/>
      </dsp:nvSpPr>
      <dsp:spPr>
        <a:xfrm>
          <a:off x="9825877" y="3298894"/>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des marchés</a:t>
          </a:r>
          <a:endParaRPr lang="fr-FR" sz="1000" kern="1200" dirty="0">
            <a:solidFill>
              <a:schemeClr val="tx1"/>
            </a:solidFill>
          </a:endParaRPr>
        </a:p>
      </dsp:txBody>
      <dsp:txXfrm>
        <a:off x="9825877" y="3298894"/>
        <a:ext cx="964800" cy="482400"/>
      </dsp:txXfrm>
    </dsp:sp>
    <dsp:sp modelId="{69F9337B-2A9B-4F54-8E52-170A94AE7FC8}">
      <dsp:nvSpPr>
        <dsp:cNvPr id="0" name=""/>
        <dsp:cNvSpPr/>
      </dsp:nvSpPr>
      <dsp:spPr>
        <a:xfrm>
          <a:off x="9803050" y="3930066"/>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 la PME</a:t>
          </a:r>
          <a:endParaRPr lang="fr-FR" sz="1000" kern="1200" dirty="0">
            <a:solidFill>
              <a:schemeClr val="tx1"/>
            </a:solidFill>
          </a:endParaRPr>
        </a:p>
      </dsp:txBody>
      <dsp:txXfrm>
        <a:off x="9803050" y="3930066"/>
        <a:ext cx="964800" cy="482400"/>
      </dsp:txXfrm>
    </dsp:sp>
    <dsp:sp modelId="{336DC2D7-F284-413B-A83D-6C8171214E13}">
      <dsp:nvSpPr>
        <dsp:cNvPr id="0" name=""/>
        <dsp:cNvSpPr/>
      </dsp:nvSpPr>
      <dsp:spPr>
        <a:xfrm>
          <a:off x="11437841" y="1708999"/>
          <a:ext cx="1770668"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Secrétariat Générale</a:t>
          </a:r>
          <a:endParaRPr lang="fr-FR" sz="1000" kern="1200" dirty="0">
            <a:solidFill>
              <a:schemeClr val="tx1"/>
            </a:solidFill>
          </a:endParaRPr>
        </a:p>
      </dsp:txBody>
      <dsp:txXfrm>
        <a:off x="11437841" y="1708999"/>
        <a:ext cx="1770668" cy="482400"/>
      </dsp:txXfrm>
    </dsp:sp>
    <dsp:sp modelId="{037EF348-032D-4976-9D8F-3A6FA37586BE}">
      <dsp:nvSpPr>
        <dsp:cNvPr id="0" name=""/>
        <dsp:cNvSpPr/>
      </dsp:nvSpPr>
      <dsp:spPr>
        <a:xfrm>
          <a:off x="11950080" y="2541154"/>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Développement du capital Humain</a:t>
          </a:r>
          <a:endParaRPr lang="fr-FR" sz="1000" kern="1200" dirty="0">
            <a:solidFill>
              <a:schemeClr val="tx1"/>
            </a:solidFill>
          </a:endParaRPr>
        </a:p>
      </dsp:txBody>
      <dsp:txXfrm>
        <a:off x="11950080" y="2541154"/>
        <a:ext cx="964800" cy="482400"/>
      </dsp:txXfrm>
    </dsp:sp>
    <dsp:sp modelId="{5CA30E9F-7613-4B86-AEDD-3EC96DE99814}">
      <dsp:nvSpPr>
        <dsp:cNvPr id="0" name=""/>
        <dsp:cNvSpPr/>
      </dsp:nvSpPr>
      <dsp:spPr>
        <a:xfrm>
          <a:off x="11963510" y="3181415"/>
          <a:ext cx="964800" cy="482400"/>
        </a:xfrm>
        <a:prstGeom prst="rect">
          <a:avLst/>
        </a:prstGeom>
        <a:solidFill>
          <a:schemeClr val="accent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Organisation et système d’information</a:t>
          </a:r>
          <a:endParaRPr lang="fr-FR" sz="1000" kern="1200" dirty="0">
            <a:solidFill>
              <a:schemeClr val="tx1"/>
            </a:solidFill>
          </a:endParaRPr>
        </a:p>
      </dsp:txBody>
      <dsp:txXfrm>
        <a:off x="11963510" y="3181415"/>
        <a:ext cx="964800" cy="482400"/>
      </dsp:txXfrm>
    </dsp:sp>
    <dsp:sp modelId="{24AE930E-8551-458C-8D4A-FA726F7CC952}">
      <dsp:nvSpPr>
        <dsp:cNvPr id="0" name=""/>
        <dsp:cNvSpPr/>
      </dsp:nvSpPr>
      <dsp:spPr>
        <a:xfrm>
          <a:off x="11978223" y="3822606"/>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Planification et control de gestion</a:t>
          </a:r>
          <a:endParaRPr lang="fr-FR" sz="1000" kern="1200" dirty="0">
            <a:solidFill>
              <a:schemeClr val="tx1"/>
            </a:solidFill>
          </a:endParaRPr>
        </a:p>
      </dsp:txBody>
      <dsp:txXfrm>
        <a:off x="11978223" y="3822606"/>
        <a:ext cx="964800" cy="482400"/>
      </dsp:txXfrm>
    </dsp:sp>
    <dsp:sp modelId="{A7EB50D6-4ABC-4C48-AB37-475F8CD81047}">
      <dsp:nvSpPr>
        <dsp:cNvPr id="0" name=""/>
        <dsp:cNvSpPr/>
      </dsp:nvSpPr>
      <dsp:spPr>
        <a:xfrm>
          <a:off x="6621674" y="393653"/>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Banques Populaires Régionales</a:t>
          </a:r>
          <a:endParaRPr lang="fr-FR" sz="1000" kern="1200" dirty="0">
            <a:solidFill>
              <a:schemeClr val="tx1"/>
            </a:solidFill>
          </a:endParaRPr>
        </a:p>
      </dsp:txBody>
      <dsp:txXfrm>
        <a:off x="6621674" y="393653"/>
        <a:ext cx="964800" cy="482400"/>
      </dsp:txXfrm>
    </dsp:sp>
    <dsp:sp modelId="{BBB33950-5CAE-47F0-AB5A-20EBD1E4BB01}">
      <dsp:nvSpPr>
        <dsp:cNvPr id="0" name=""/>
        <dsp:cNvSpPr/>
      </dsp:nvSpPr>
      <dsp:spPr>
        <a:xfrm>
          <a:off x="10352142" y="379722"/>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Banque de Casablanca</a:t>
          </a:r>
          <a:endParaRPr lang="fr-FR" sz="1000" kern="1200" dirty="0">
            <a:solidFill>
              <a:schemeClr val="tx1"/>
            </a:solidFill>
          </a:endParaRPr>
        </a:p>
      </dsp:txBody>
      <dsp:txXfrm>
        <a:off x="10352142" y="379722"/>
        <a:ext cx="964800" cy="482400"/>
      </dsp:txXfrm>
    </dsp:sp>
    <dsp:sp modelId="{D17E7723-D937-4512-8CD0-55FDF5232938}">
      <dsp:nvSpPr>
        <dsp:cNvPr id="0" name=""/>
        <dsp:cNvSpPr/>
      </dsp:nvSpPr>
      <dsp:spPr>
        <a:xfrm>
          <a:off x="9353467" y="840742"/>
          <a:ext cx="964800" cy="48240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fr-FR" sz="1000" kern="1200" smtClean="0">
              <a:solidFill>
                <a:schemeClr val="tx1"/>
              </a:solidFill>
            </a:rPr>
            <a:t>Inspection Générale</a:t>
          </a:r>
          <a:endParaRPr lang="fr-FR" sz="1000" kern="1200" dirty="0">
            <a:solidFill>
              <a:schemeClr val="tx1"/>
            </a:solidFill>
          </a:endParaRPr>
        </a:p>
      </dsp:txBody>
      <dsp:txXfrm>
        <a:off x="9353467" y="840742"/>
        <a:ext cx="964800" cy="4824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77503-6413-43DA-936E-978FE3151B6D}">
      <dsp:nvSpPr>
        <dsp:cNvPr id="0" name=""/>
        <dsp:cNvSpPr/>
      </dsp:nvSpPr>
      <dsp:spPr>
        <a:xfrm>
          <a:off x="0" y="1474911"/>
          <a:ext cx="8410533" cy="1966548"/>
        </a:xfrm>
        <a:prstGeom prst="notched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01F62-24C4-476F-89A3-77CABA9DDAA4}">
      <dsp:nvSpPr>
        <dsp:cNvPr id="0" name=""/>
        <dsp:cNvSpPr/>
      </dsp:nvSpPr>
      <dsp:spPr>
        <a:xfrm>
          <a:off x="3696" y="0"/>
          <a:ext cx="2439383" cy="1966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fr-FR" sz="1600" b="0" kern="1200" dirty="0" smtClean="0">
              <a:latin typeface="+mn-lt"/>
              <a:cs typeface="Times New Roman" panose="02020603050405020304" pitchFamily="18" charset="0"/>
            </a:rPr>
            <a:t>Réaliser, intégrer, puis livrer des solutions informatiques</a:t>
          </a:r>
          <a:endParaRPr lang="fr-FR" sz="1600" b="0" kern="1200" dirty="0">
            <a:latin typeface="+mn-lt"/>
            <a:cs typeface="Times New Roman" panose="02020603050405020304" pitchFamily="18" charset="0"/>
          </a:endParaRPr>
        </a:p>
      </dsp:txBody>
      <dsp:txXfrm>
        <a:off x="3696" y="0"/>
        <a:ext cx="2439383" cy="1966548"/>
      </dsp:txXfrm>
    </dsp:sp>
    <dsp:sp modelId="{E76E6128-F9CD-4720-ABDE-CC1CED234285}">
      <dsp:nvSpPr>
        <dsp:cNvPr id="0" name=""/>
        <dsp:cNvSpPr/>
      </dsp:nvSpPr>
      <dsp:spPr>
        <a:xfrm>
          <a:off x="977568" y="2212367"/>
          <a:ext cx="491637" cy="491637"/>
        </a:xfrm>
        <a:prstGeom prst="ellipse">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02451-8B73-4FDD-BF3E-10F352D36AA1}">
      <dsp:nvSpPr>
        <dsp:cNvPr id="0" name=""/>
        <dsp:cNvSpPr/>
      </dsp:nvSpPr>
      <dsp:spPr>
        <a:xfrm>
          <a:off x="2565048" y="2949823"/>
          <a:ext cx="2439383" cy="1966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fr-FR" sz="1600" kern="1200" dirty="0" smtClean="0">
              <a:latin typeface="+mn-lt"/>
              <a:cs typeface="Times New Roman" panose="02020603050405020304" pitchFamily="18" charset="0"/>
            </a:rPr>
            <a:t>Garantir l’application rigoureuse de la structure logique des données de l’institution</a:t>
          </a:r>
          <a:endParaRPr lang="fr-FR" sz="1800" kern="1200" dirty="0">
            <a:latin typeface="+mn-lt"/>
          </a:endParaRPr>
        </a:p>
      </dsp:txBody>
      <dsp:txXfrm>
        <a:off x="2565048" y="2949823"/>
        <a:ext cx="2439383" cy="1966548"/>
      </dsp:txXfrm>
    </dsp:sp>
    <dsp:sp modelId="{9D3D7853-3BDA-425F-A466-81E7B4B624F1}">
      <dsp:nvSpPr>
        <dsp:cNvPr id="0" name=""/>
        <dsp:cNvSpPr/>
      </dsp:nvSpPr>
      <dsp:spPr>
        <a:xfrm>
          <a:off x="3538921" y="2212367"/>
          <a:ext cx="491637" cy="491637"/>
        </a:xfrm>
        <a:prstGeom prst="ellipse">
          <a:avLst/>
        </a:prstGeom>
        <a:solidFill>
          <a:schemeClr val="accent5">
            <a:shade val="50000"/>
            <a:hueOff val="168648"/>
            <a:satOff val="-3730"/>
            <a:lumOff val="279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FB6BB3-CFBF-46C1-A895-62BE08252663}">
      <dsp:nvSpPr>
        <dsp:cNvPr id="0" name=""/>
        <dsp:cNvSpPr/>
      </dsp:nvSpPr>
      <dsp:spPr>
        <a:xfrm>
          <a:off x="5126400" y="0"/>
          <a:ext cx="2439383" cy="1966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fr-FR" sz="1600" kern="1200" dirty="0" smtClean="0">
              <a:latin typeface="+mn-lt"/>
              <a:cs typeface="Times New Roman" panose="02020603050405020304" pitchFamily="18" charset="0"/>
            </a:rPr>
            <a:t>Réaliser les modifications nécessaires aux applications existantes</a:t>
          </a:r>
          <a:endParaRPr lang="fr-FR" sz="1600" kern="1200" dirty="0">
            <a:latin typeface="+mn-lt"/>
            <a:cs typeface="Times New Roman" panose="02020603050405020304" pitchFamily="18" charset="0"/>
          </a:endParaRPr>
        </a:p>
      </dsp:txBody>
      <dsp:txXfrm>
        <a:off x="5126400" y="0"/>
        <a:ext cx="2439383" cy="1966548"/>
      </dsp:txXfrm>
    </dsp:sp>
    <dsp:sp modelId="{750F6E2D-3701-4932-8C31-AB219E2B4552}">
      <dsp:nvSpPr>
        <dsp:cNvPr id="0" name=""/>
        <dsp:cNvSpPr/>
      </dsp:nvSpPr>
      <dsp:spPr>
        <a:xfrm>
          <a:off x="6100273" y="2212367"/>
          <a:ext cx="491637" cy="491637"/>
        </a:xfrm>
        <a:prstGeom prst="ellipse">
          <a:avLst/>
        </a:prstGeom>
        <a:solidFill>
          <a:schemeClr val="accent5">
            <a:shade val="50000"/>
            <a:hueOff val="168648"/>
            <a:satOff val="-3730"/>
            <a:lumOff val="279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27D99-1F2A-4460-B95D-7F2443A56356}">
      <dsp:nvSpPr>
        <dsp:cNvPr id="0" name=""/>
        <dsp:cNvSpPr/>
      </dsp:nvSpPr>
      <dsp:spPr>
        <a:xfrm>
          <a:off x="3449912" y="618537"/>
          <a:ext cx="1668127" cy="191063"/>
        </a:xfrm>
        <a:custGeom>
          <a:avLst/>
          <a:gdLst/>
          <a:ahLst/>
          <a:cxnLst/>
          <a:rect l="0" t="0" r="0" b="0"/>
          <a:pathLst>
            <a:path>
              <a:moveTo>
                <a:pt x="1668127" y="0"/>
              </a:moveTo>
              <a:lnTo>
                <a:pt x="1668127" y="191063"/>
              </a:lnTo>
              <a:lnTo>
                <a:pt x="0" y="191063"/>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A6F2EE0-2864-4C22-88B8-18B7247C9692}">
      <dsp:nvSpPr>
        <dsp:cNvPr id="0" name=""/>
        <dsp:cNvSpPr/>
      </dsp:nvSpPr>
      <dsp:spPr>
        <a:xfrm>
          <a:off x="8033856" y="2260648"/>
          <a:ext cx="316108" cy="2001382"/>
        </a:xfrm>
        <a:custGeom>
          <a:avLst/>
          <a:gdLst/>
          <a:ahLst/>
          <a:cxnLst/>
          <a:rect l="0" t="0" r="0" b="0"/>
          <a:pathLst>
            <a:path>
              <a:moveTo>
                <a:pt x="0" y="0"/>
              </a:moveTo>
              <a:lnTo>
                <a:pt x="0" y="2001382"/>
              </a:lnTo>
              <a:lnTo>
                <a:pt x="316108" y="2001382"/>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D7A41CF-E6DA-4DDE-8C1B-2F12E5107919}">
      <dsp:nvSpPr>
        <dsp:cNvPr id="0" name=""/>
        <dsp:cNvSpPr/>
      </dsp:nvSpPr>
      <dsp:spPr>
        <a:xfrm>
          <a:off x="8033856" y="2260648"/>
          <a:ext cx="272686" cy="1252697"/>
        </a:xfrm>
        <a:custGeom>
          <a:avLst/>
          <a:gdLst/>
          <a:ahLst/>
          <a:cxnLst/>
          <a:rect l="0" t="0" r="0" b="0"/>
          <a:pathLst>
            <a:path>
              <a:moveTo>
                <a:pt x="0" y="0"/>
              </a:moveTo>
              <a:lnTo>
                <a:pt x="0" y="1252697"/>
              </a:lnTo>
              <a:lnTo>
                <a:pt x="272686" y="1252697"/>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2AED76C-4B73-47FE-A1B9-CDF062C2EED8}">
      <dsp:nvSpPr>
        <dsp:cNvPr id="0" name=""/>
        <dsp:cNvSpPr/>
      </dsp:nvSpPr>
      <dsp:spPr>
        <a:xfrm>
          <a:off x="8033856" y="2260648"/>
          <a:ext cx="288528" cy="452798"/>
        </a:xfrm>
        <a:custGeom>
          <a:avLst/>
          <a:gdLst/>
          <a:ahLst/>
          <a:cxnLst/>
          <a:rect l="0" t="0" r="0" b="0"/>
          <a:pathLst>
            <a:path>
              <a:moveTo>
                <a:pt x="0" y="0"/>
              </a:moveTo>
              <a:lnTo>
                <a:pt x="0" y="452798"/>
              </a:lnTo>
              <a:lnTo>
                <a:pt x="288528" y="45279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689FBA8-B076-4ADA-9908-F921AC33DE51}">
      <dsp:nvSpPr>
        <dsp:cNvPr id="0" name=""/>
        <dsp:cNvSpPr/>
      </dsp:nvSpPr>
      <dsp:spPr>
        <a:xfrm>
          <a:off x="5118040" y="618537"/>
          <a:ext cx="3540228" cy="1026193"/>
        </a:xfrm>
        <a:custGeom>
          <a:avLst/>
          <a:gdLst/>
          <a:ahLst/>
          <a:cxnLst/>
          <a:rect l="0" t="0" r="0" b="0"/>
          <a:pathLst>
            <a:path>
              <a:moveTo>
                <a:pt x="0" y="0"/>
              </a:moveTo>
              <a:lnTo>
                <a:pt x="0" y="896850"/>
              </a:lnTo>
              <a:lnTo>
                <a:pt x="3540228" y="896850"/>
              </a:lnTo>
              <a:lnTo>
                <a:pt x="3540228" y="1026193"/>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514C6B9-1FBE-4507-AA2B-5FD8FEEFBEAC}">
      <dsp:nvSpPr>
        <dsp:cNvPr id="0" name=""/>
        <dsp:cNvSpPr/>
      </dsp:nvSpPr>
      <dsp:spPr>
        <a:xfrm>
          <a:off x="5118040" y="618537"/>
          <a:ext cx="1513550" cy="1125614"/>
        </a:xfrm>
        <a:custGeom>
          <a:avLst/>
          <a:gdLst/>
          <a:ahLst/>
          <a:cxnLst/>
          <a:rect l="0" t="0" r="0" b="0"/>
          <a:pathLst>
            <a:path>
              <a:moveTo>
                <a:pt x="0" y="0"/>
              </a:moveTo>
              <a:lnTo>
                <a:pt x="0" y="996271"/>
              </a:lnTo>
              <a:lnTo>
                <a:pt x="1513550" y="996271"/>
              </a:lnTo>
              <a:lnTo>
                <a:pt x="1513550" y="1125614"/>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C549163-4BE0-4651-8893-0DC95FFD5AD7}">
      <dsp:nvSpPr>
        <dsp:cNvPr id="0" name=""/>
        <dsp:cNvSpPr/>
      </dsp:nvSpPr>
      <dsp:spPr>
        <a:xfrm>
          <a:off x="3456653" y="2354070"/>
          <a:ext cx="149551" cy="2193043"/>
        </a:xfrm>
        <a:custGeom>
          <a:avLst/>
          <a:gdLst/>
          <a:ahLst/>
          <a:cxnLst/>
          <a:rect l="0" t="0" r="0" b="0"/>
          <a:pathLst>
            <a:path>
              <a:moveTo>
                <a:pt x="0" y="0"/>
              </a:moveTo>
              <a:lnTo>
                <a:pt x="0" y="2193043"/>
              </a:lnTo>
              <a:lnTo>
                <a:pt x="149551" y="2193043"/>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97F4570-CEE1-4B1C-90ED-966F2B252A5F}">
      <dsp:nvSpPr>
        <dsp:cNvPr id="0" name=""/>
        <dsp:cNvSpPr/>
      </dsp:nvSpPr>
      <dsp:spPr>
        <a:xfrm>
          <a:off x="3456653" y="2354070"/>
          <a:ext cx="152212" cy="1376478"/>
        </a:xfrm>
        <a:custGeom>
          <a:avLst/>
          <a:gdLst/>
          <a:ahLst/>
          <a:cxnLst/>
          <a:rect l="0" t="0" r="0" b="0"/>
          <a:pathLst>
            <a:path>
              <a:moveTo>
                <a:pt x="0" y="0"/>
              </a:moveTo>
              <a:lnTo>
                <a:pt x="0" y="1376478"/>
              </a:lnTo>
              <a:lnTo>
                <a:pt x="152212" y="137647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8E800F2-E0CD-4EFD-89A0-6A7EEE03D6D9}">
      <dsp:nvSpPr>
        <dsp:cNvPr id="0" name=""/>
        <dsp:cNvSpPr/>
      </dsp:nvSpPr>
      <dsp:spPr>
        <a:xfrm>
          <a:off x="3456653" y="2354070"/>
          <a:ext cx="125506" cy="586778"/>
        </a:xfrm>
        <a:custGeom>
          <a:avLst/>
          <a:gdLst/>
          <a:ahLst/>
          <a:cxnLst/>
          <a:rect l="0" t="0" r="0" b="0"/>
          <a:pathLst>
            <a:path>
              <a:moveTo>
                <a:pt x="0" y="0"/>
              </a:moveTo>
              <a:lnTo>
                <a:pt x="0" y="586778"/>
              </a:lnTo>
              <a:lnTo>
                <a:pt x="125506" y="586778"/>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98906A0-19AE-4A7F-BA9F-9FC159C93899}">
      <dsp:nvSpPr>
        <dsp:cNvPr id="0" name=""/>
        <dsp:cNvSpPr/>
      </dsp:nvSpPr>
      <dsp:spPr>
        <a:xfrm>
          <a:off x="4202539" y="618537"/>
          <a:ext cx="915500" cy="1136042"/>
        </a:xfrm>
        <a:custGeom>
          <a:avLst/>
          <a:gdLst/>
          <a:ahLst/>
          <a:cxnLst/>
          <a:rect l="0" t="0" r="0" b="0"/>
          <a:pathLst>
            <a:path>
              <a:moveTo>
                <a:pt x="915500" y="0"/>
              </a:moveTo>
              <a:lnTo>
                <a:pt x="915500" y="1006699"/>
              </a:lnTo>
              <a:lnTo>
                <a:pt x="0" y="1006699"/>
              </a:lnTo>
              <a:lnTo>
                <a:pt x="0" y="1136042"/>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ECB94B4-EDBB-4624-B6CB-04D222F67545}">
      <dsp:nvSpPr>
        <dsp:cNvPr id="0" name=""/>
        <dsp:cNvSpPr/>
      </dsp:nvSpPr>
      <dsp:spPr>
        <a:xfrm>
          <a:off x="1129736" y="2128084"/>
          <a:ext cx="275137" cy="2140234"/>
        </a:xfrm>
        <a:custGeom>
          <a:avLst/>
          <a:gdLst/>
          <a:ahLst/>
          <a:cxnLst/>
          <a:rect l="0" t="0" r="0" b="0"/>
          <a:pathLst>
            <a:path>
              <a:moveTo>
                <a:pt x="0" y="0"/>
              </a:moveTo>
              <a:lnTo>
                <a:pt x="0" y="2140234"/>
              </a:lnTo>
              <a:lnTo>
                <a:pt x="275137" y="2140234"/>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7708A0-B8FF-4868-840E-44DAD44F5ED5}">
      <dsp:nvSpPr>
        <dsp:cNvPr id="0" name=""/>
        <dsp:cNvSpPr/>
      </dsp:nvSpPr>
      <dsp:spPr>
        <a:xfrm>
          <a:off x="1129736" y="2128084"/>
          <a:ext cx="275137" cy="1301373"/>
        </a:xfrm>
        <a:custGeom>
          <a:avLst/>
          <a:gdLst/>
          <a:ahLst/>
          <a:cxnLst/>
          <a:rect l="0" t="0" r="0" b="0"/>
          <a:pathLst>
            <a:path>
              <a:moveTo>
                <a:pt x="0" y="0"/>
              </a:moveTo>
              <a:lnTo>
                <a:pt x="0" y="1301373"/>
              </a:lnTo>
              <a:lnTo>
                <a:pt x="275137" y="1301373"/>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BA64E73-2A5F-45C3-ADC7-C3EFE675E153}">
      <dsp:nvSpPr>
        <dsp:cNvPr id="0" name=""/>
        <dsp:cNvSpPr/>
      </dsp:nvSpPr>
      <dsp:spPr>
        <a:xfrm>
          <a:off x="1129736" y="2128084"/>
          <a:ext cx="275137" cy="494834"/>
        </a:xfrm>
        <a:custGeom>
          <a:avLst/>
          <a:gdLst/>
          <a:ahLst/>
          <a:cxnLst/>
          <a:rect l="0" t="0" r="0" b="0"/>
          <a:pathLst>
            <a:path>
              <a:moveTo>
                <a:pt x="0" y="0"/>
              </a:moveTo>
              <a:lnTo>
                <a:pt x="0" y="494834"/>
              </a:lnTo>
              <a:lnTo>
                <a:pt x="275137" y="494834"/>
              </a:lnTo>
            </a:path>
          </a:pathLst>
        </a:custGeom>
        <a:noFill/>
        <a:ln w="2540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F9F6C75-9441-46A9-9DD4-0484C74DEF1C}">
      <dsp:nvSpPr>
        <dsp:cNvPr id="0" name=""/>
        <dsp:cNvSpPr/>
      </dsp:nvSpPr>
      <dsp:spPr>
        <a:xfrm>
          <a:off x="1779081" y="618537"/>
          <a:ext cx="3338959" cy="893629"/>
        </a:xfrm>
        <a:custGeom>
          <a:avLst/>
          <a:gdLst/>
          <a:ahLst/>
          <a:cxnLst/>
          <a:rect l="0" t="0" r="0" b="0"/>
          <a:pathLst>
            <a:path>
              <a:moveTo>
                <a:pt x="3338959" y="0"/>
              </a:moveTo>
              <a:lnTo>
                <a:pt x="3338959" y="764286"/>
              </a:lnTo>
              <a:lnTo>
                <a:pt x="0" y="764286"/>
              </a:lnTo>
              <a:lnTo>
                <a:pt x="0" y="893629"/>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5F3733C-19DF-48FE-9FFD-7B0B9CBE048E}">
      <dsp:nvSpPr>
        <dsp:cNvPr id="0" name=""/>
        <dsp:cNvSpPr/>
      </dsp:nvSpPr>
      <dsp:spPr>
        <a:xfrm>
          <a:off x="4502122" y="2619"/>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Division</a:t>
          </a:r>
          <a:r>
            <a:rPr lang="fr-FR" sz="1100" kern="1200" baseline="0" dirty="0" smtClean="0">
              <a:solidFill>
                <a:schemeClr val="tx1"/>
              </a:solidFill>
            </a:rPr>
            <a:t> Etude et Développement</a:t>
          </a:r>
          <a:endParaRPr lang="fr-FR" sz="1100" kern="1200" dirty="0">
            <a:solidFill>
              <a:schemeClr val="tx1"/>
            </a:solidFill>
          </a:endParaRPr>
        </a:p>
      </dsp:txBody>
      <dsp:txXfrm>
        <a:off x="4502122" y="2619"/>
        <a:ext cx="1231835" cy="615917"/>
      </dsp:txXfrm>
    </dsp:sp>
    <dsp:sp modelId="{F369EC10-39BB-4A9B-B4E4-03D76CAD3F8A}">
      <dsp:nvSpPr>
        <dsp:cNvPr id="0" name=""/>
        <dsp:cNvSpPr/>
      </dsp:nvSpPr>
      <dsp:spPr>
        <a:xfrm>
          <a:off x="967399" y="1512166"/>
          <a:ext cx="1623362" cy="615917"/>
        </a:xfrm>
        <a:prstGeom prst="rect">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Direction</a:t>
          </a:r>
          <a:r>
            <a:rPr lang="fr-FR" sz="1100" kern="1200" baseline="0" dirty="0" smtClean="0">
              <a:solidFill>
                <a:schemeClr val="tx1"/>
              </a:solidFill>
            </a:rPr>
            <a:t> Domaine Finance</a:t>
          </a:r>
          <a:endParaRPr lang="fr-FR" sz="1100" kern="1200" dirty="0">
            <a:solidFill>
              <a:schemeClr val="tx1"/>
            </a:solidFill>
          </a:endParaRPr>
        </a:p>
      </dsp:txBody>
      <dsp:txXfrm>
        <a:off x="967399" y="1512166"/>
        <a:ext cx="1623362" cy="615917"/>
      </dsp:txXfrm>
    </dsp:sp>
    <dsp:sp modelId="{4A8BFD16-D08A-4D74-804A-BEDF647DD8DE}">
      <dsp:nvSpPr>
        <dsp:cNvPr id="0" name=""/>
        <dsp:cNvSpPr/>
      </dsp:nvSpPr>
      <dsp:spPr>
        <a:xfrm>
          <a:off x="1404874" y="2314960"/>
          <a:ext cx="1231835" cy="615917"/>
        </a:xfrm>
        <a:prstGeom prst="rect">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a:t>
          </a:r>
          <a:r>
            <a:rPr lang="fr-FR" sz="1100" kern="1200" baseline="0" dirty="0" smtClean="0">
              <a:solidFill>
                <a:schemeClr val="tx1"/>
              </a:solidFill>
            </a:rPr>
            <a:t> Comptabilité et Finance</a:t>
          </a:r>
          <a:endParaRPr lang="fr-FR" sz="1100" kern="1200" dirty="0">
            <a:solidFill>
              <a:schemeClr val="tx1"/>
            </a:solidFill>
          </a:endParaRPr>
        </a:p>
      </dsp:txBody>
      <dsp:txXfrm>
        <a:off x="1404874" y="2314960"/>
        <a:ext cx="1231835" cy="615917"/>
      </dsp:txXfrm>
    </dsp:sp>
    <dsp:sp modelId="{CAFADCAF-AA8F-43E9-B857-5FAB987DF4F8}">
      <dsp:nvSpPr>
        <dsp:cNvPr id="0" name=""/>
        <dsp:cNvSpPr/>
      </dsp:nvSpPr>
      <dsp:spPr>
        <a:xfrm>
          <a:off x="1404874" y="3121498"/>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 Activité du Marché</a:t>
          </a:r>
          <a:endParaRPr lang="fr-FR" sz="1100" kern="1200" dirty="0">
            <a:solidFill>
              <a:schemeClr val="tx1"/>
            </a:solidFill>
          </a:endParaRPr>
        </a:p>
      </dsp:txBody>
      <dsp:txXfrm>
        <a:off x="1404874" y="3121498"/>
        <a:ext cx="1231835" cy="615917"/>
      </dsp:txXfrm>
    </dsp:sp>
    <dsp:sp modelId="{6A4828D4-C9BA-4A54-A22F-1CCB432B0DAE}">
      <dsp:nvSpPr>
        <dsp:cNvPr id="0" name=""/>
        <dsp:cNvSpPr/>
      </dsp:nvSpPr>
      <dsp:spPr>
        <a:xfrm>
          <a:off x="1404874" y="3960360"/>
          <a:ext cx="1231835" cy="615917"/>
        </a:xfrm>
        <a:prstGeom prst="rect">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 International</a:t>
          </a:r>
          <a:endParaRPr lang="fr-FR" sz="1100" kern="1200" dirty="0">
            <a:solidFill>
              <a:schemeClr val="tx1"/>
            </a:solidFill>
          </a:endParaRPr>
        </a:p>
      </dsp:txBody>
      <dsp:txXfrm>
        <a:off x="1404874" y="3960360"/>
        <a:ext cx="1231835" cy="615917"/>
      </dsp:txXfrm>
    </dsp:sp>
    <dsp:sp modelId="{22DBE299-6E9F-454E-AC9D-DF5D8CA7B90E}">
      <dsp:nvSpPr>
        <dsp:cNvPr id="0" name=""/>
        <dsp:cNvSpPr/>
      </dsp:nvSpPr>
      <dsp:spPr>
        <a:xfrm>
          <a:off x="3270181" y="1754579"/>
          <a:ext cx="1864716" cy="599491"/>
        </a:xfrm>
        <a:prstGeom prst="rect">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Direction</a:t>
          </a:r>
          <a:r>
            <a:rPr lang="fr-FR" sz="1100" kern="1200" baseline="0" dirty="0" smtClean="0">
              <a:solidFill>
                <a:schemeClr val="tx1"/>
              </a:solidFill>
            </a:rPr>
            <a:t> Domaine Produits</a:t>
          </a:r>
          <a:endParaRPr lang="fr-FR" sz="1100" kern="1200" dirty="0">
            <a:solidFill>
              <a:schemeClr val="tx1"/>
            </a:solidFill>
          </a:endParaRPr>
        </a:p>
      </dsp:txBody>
      <dsp:txXfrm>
        <a:off x="3270181" y="1754579"/>
        <a:ext cx="1864716" cy="599491"/>
      </dsp:txXfrm>
    </dsp:sp>
    <dsp:sp modelId="{B83E2198-3B3A-4407-B7B2-89817D4C2AA4}">
      <dsp:nvSpPr>
        <dsp:cNvPr id="0" name=""/>
        <dsp:cNvSpPr/>
      </dsp:nvSpPr>
      <dsp:spPr>
        <a:xfrm>
          <a:off x="3582159" y="2632890"/>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a:t>
          </a:r>
          <a:r>
            <a:rPr lang="fr-FR" sz="1100" kern="1200" baseline="0" dirty="0" smtClean="0">
              <a:solidFill>
                <a:schemeClr val="tx1"/>
              </a:solidFill>
            </a:rPr>
            <a:t> Engagement</a:t>
          </a:r>
          <a:endParaRPr lang="fr-FR" sz="1100" kern="1200" dirty="0">
            <a:solidFill>
              <a:schemeClr val="tx1"/>
            </a:solidFill>
          </a:endParaRPr>
        </a:p>
      </dsp:txBody>
      <dsp:txXfrm>
        <a:off x="3582159" y="2632890"/>
        <a:ext cx="1231835" cy="615917"/>
      </dsp:txXfrm>
    </dsp:sp>
    <dsp:sp modelId="{DC276F3D-2043-4EFB-96A2-CB268230E08F}">
      <dsp:nvSpPr>
        <dsp:cNvPr id="0" name=""/>
        <dsp:cNvSpPr/>
      </dsp:nvSpPr>
      <dsp:spPr>
        <a:xfrm>
          <a:off x="3608865" y="3422589"/>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a:t>
          </a:r>
          <a:r>
            <a:rPr lang="fr-FR" sz="1100" kern="1200" baseline="0" dirty="0" smtClean="0">
              <a:solidFill>
                <a:schemeClr val="tx1"/>
              </a:solidFill>
            </a:rPr>
            <a:t> Moyens de Paiement</a:t>
          </a:r>
          <a:endParaRPr lang="fr-FR" sz="1100" kern="1200" dirty="0">
            <a:solidFill>
              <a:schemeClr val="tx1"/>
            </a:solidFill>
          </a:endParaRPr>
        </a:p>
      </dsp:txBody>
      <dsp:txXfrm>
        <a:off x="3608865" y="3422589"/>
        <a:ext cx="1231835" cy="615917"/>
      </dsp:txXfrm>
    </dsp:sp>
    <dsp:sp modelId="{CF859CCB-037B-4EE9-8DFA-AE36688F4806}">
      <dsp:nvSpPr>
        <dsp:cNvPr id="0" name=""/>
        <dsp:cNvSpPr/>
      </dsp:nvSpPr>
      <dsp:spPr>
        <a:xfrm>
          <a:off x="3606205" y="4239155"/>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 Solution Front Office</a:t>
          </a:r>
          <a:endParaRPr lang="fr-FR" sz="1100" kern="1200" dirty="0">
            <a:solidFill>
              <a:schemeClr val="tx1"/>
            </a:solidFill>
          </a:endParaRPr>
        </a:p>
      </dsp:txBody>
      <dsp:txXfrm>
        <a:off x="3606205" y="4239155"/>
        <a:ext cx="1231835" cy="615917"/>
      </dsp:txXfrm>
    </dsp:sp>
    <dsp:sp modelId="{08081AF9-D720-45DF-9850-6F18B0E61EFD}">
      <dsp:nvSpPr>
        <dsp:cNvPr id="0" name=""/>
        <dsp:cNvSpPr/>
      </dsp:nvSpPr>
      <dsp:spPr>
        <a:xfrm>
          <a:off x="5607356" y="1744151"/>
          <a:ext cx="2048469" cy="615917"/>
        </a:xfrm>
        <a:prstGeom prst="rect">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Direction</a:t>
          </a:r>
          <a:r>
            <a:rPr lang="fr-FR" sz="1100" kern="1200" baseline="0" dirty="0" smtClean="0">
              <a:solidFill>
                <a:schemeClr val="tx1"/>
              </a:solidFill>
            </a:rPr>
            <a:t> Domaine Décisionnel</a:t>
          </a:r>
          <a:endParaRPr lang="fr-FR" sz="1100" kern="1200" dirty="0">
            <a:solidFill>
              <a:schemeClr val="tx1"/>
            </a:solidFill>
          </a:endParaRPr>
        </a:p>
      </dsp:txBody>
      <dsp:txXfrm>
        <a:off x="5607356" y="1744151"/>
        <a:ext cx="2048469" cy="615917"/>
      </dsp:txXfrm>
    </dsp:sp>
    <dsp:sp modelId="{336DC2D7-F284-413B-A83D-6C8171214E13}">
      <dsp:nvSpPr>
        <dsp:cNvPr id="0" name=""/>
        <dsp:cNvSpPr/>
      </dsp:nvSpPr>
      <dsp:spPr>
        <a:xfrm>
          <a:off x="7877753" y="1644730"/>
          <a:ext cx="1561031" cy="615917"/>
        </a:xfrm>
        <a:prstGeom prst="rect">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Direction</a:t>
          </a:r>
          <a:r>
            <a:rPr lang="fr-FR" sz="1100" kern="1200" baseline="0" dirty="0" smtClean="0">
              <a:solidFill>
                <a:schemeClr val="tx1"/>
              </a:solidFill>
            </a:rPr>
            <a:t> Planification et Gestion de Ressources</a:t>
          </a:r>
          <a:endParaRPr lang="fr-FR" sz="1100" kern="1200" dirty="0">
            <a:solidFill>
              <a:schemeClr val="tx1"/>
            </a:solidFill>
          </a:endParaRPr>
        </a:p>
      </dsp:txBody>
      <dsp:txXfrm>
        <a:off x="7877753" y="1644730"/>
        <a:ext cx="1561031" cy="615917"/>
      </dsp:txXfrm>
    </dsp:sp>
    <dsp:sp modelId="{037EF348-032D-4976-9D8F-3A6FA37586BE}">
      <dsp:nvSpPr>
        <dsp:cNvPr id="0" name=""/>
        <dsp:cNvSpPr/>
      </dsp:nvSpPr>
      <dsp:spPr>
        <a:xfrm>
          <a:off x="8322384" y="2405487"/>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Planification</a:t>
          </a:r>
          <a:r>
            <a:rPr lang="fr-FR" sz="1100" kern="1200" baseline="0" dirty="0" smtClean="0">
              <a:solidFill>
                <a:schemeClr val="tx1"/>
              </a:solidFill>
            </a:rPr>
            <a:t> et Gestion de Ressources</a:t>
          </a:r>
          <a:endParaRPr lang="fr-FR" sz="1100" kern="1200" dirty="0">
            <a:solidFill>
              <a:schemeClr val="tx1"/>
            </a:solidFill>
          </a:endParaRPr>
        </a:p>
      </dsp:txBody>
      <dsp:txXfrm>
        <a:off x="8322384" y="2405487"/>
        <a:ext cx="1231835" cy="615917"/>
      </dsp:txXfrm>
    </dsp:sp>
    <dsp:sp modelId="{5CA30E9F-7613-4B86-AEDD-3EC96DE99814}">
      <dsp:nvSpPr>
        <dsp:cNvPr id="0" name=""/>
        <dsp:cNvSpPr/>
      </dsp:nvSpPr>
      <dsp:spPr>
        <a:xfrm>
          <a:off x="8306543" y="3205386"/>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Domaine</a:t>
          </a:r>
          <a:r>
            <a:rPr lang="fr-FR" sz="1100" kern="1200" baseline="0" dirty="0" smtClean="0">
              <a:solidFill>
                <a:schemeClr val="tx1"/>
              </a:solidFill>
            </a:rPr>
            <a:t> Risque de Middleware et fonction support</a:t>
          </a:r>
          <a:endParaRPr lang="fr-FR" sz="1100" kern="1200" dirty="0">
            <a:solidFill>
              <a:schemeClr val="tx1"/>
            </a:solidFill>
          </a:endParaRPr>
        </a:p>
      </dsp:txBody>
      <dsp:txXfrm>
        <a:off x="8306543" y="3205386"/>
        <a:ext cx="1231835" cy="615917"/>
      </dsp:txXfrm>
    </dsp:sp>
    <dsp:sp modelId="{24AE930E-8551-458C-8D4A-FA726F7CC952}">
      <dsp:nvSpPr>
        <dsp:cNvPr id="0" name=""/>
        <dsp:cNvSpPr/>
      </dsp:nvSpPr>
      <dsp:spPr>
        <a:xfrm>
          <a:off x="8349965" y="3954071"/>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Planification et control de gestion</a:t>
          </a:r>
          <a:endParaRPr lang="fr-FR" sz="1100" kern="1200" dirty="0">
            <a:solidFill>
              <a:schemeClr val="tx1"/>
            </a:solidFill>
          </a:endParaRPr>
        </a:p>
      </dsp:txBody>
      <dsp:txXfrm>
        <a:off x="8349965" y="3954071"/>
        <a:ext cx="1231835" cy="615917"/>
      </dsp:txXfrm>
    </dsp:sp>
    <dsp:sp modelId="{A7EB50D6-4ABC-4C48-AB37-475F8CD81047}">
      <dsp:nvSpPr>
        <dsp:cNvPr id="0" name=""/>
        <dsp:cNvSpPr/>
      </dsp:nvSpPr>
      <dsp:spPr>
        <a:xfrm>
          <a:off x="2218076" y="501642"/>
          <a:ext cx="1231835" cy="61591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fr-FR" sz="1100" kern="1200" dirty="0" smtClean="0">
              <a:solidFill>
                <a:schemeClr val="tx1"/>
              </a:solidFill>
            </a:rPr>
            <a:t>Département</a:t>
          </a:r>
          <a:r>
            <a:rPr lang="fr-FR" sz="1100" kern="1200" baseline="0" dirty="0" smtClean="0">
              <a:solidFill>
                <a:schemeClr val="tx1"/>
              </a:solidFill>
            </a:rPr>
            <a:t> objets communs et veille technologique</a:t>
          </a:r>
          <a:endParaRPr lang="fr-FR" sz="1100" kern="1200" dirty="0">
            <a:solidFill>
              <a:schemeClr val="tx1"/>
            </a:solidFill>
          </a:endParaRPr>
        </a:p>
      </dsp:txBody>
      <dsp:txXfrm>
        <a:off x="2218076" y="501642"/>
        <a:ext cx="1231835" cy="61591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3F6ED-AD68-4452-A2F1-8AED606FD77C}">
      <dsp:nvSpPr>
        <dsp:cNvPr id="0" name=""/>
        <dsp:cNvSpPr/>
      </dsp:nvSpPr>
      <dsp:spPr>
        <a:xfrm>
          <a:off x="120848" y="1097374"/>
          <a:ext cx="2828925" cy="88403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8789" tIns="64770" rIns="64770" bIns="64770" numCol="1" spcCol="1270" anchor="ctr" anchorCtr="0">
          <a:noAutofit/>
        </a:bodyPr>
        <a:lstStyle/>
        <a:p>
          <a:pPr lvl="0" algn="l" defTabSz="755650">
            <a:lnSpc>
              <a:spcPct val="90000"/>
            </a:lnSpc>
            <a:spcBef>
              <a:spcPct val="0"/>
            </a:spcBef>
            <a:spcAft>
              <a:spcPct val="35000"/>
            </a:spcAft>
          </a:pPr>
          <a:r>
            <a:rPr lang="fr-FR" sz="1700" kern="1200" dirty="0" smtClean="0"/>
            <a:t>Assurer la comptabilisation des flux financiers</a:t>
          </a:r>
          <a:endParaRPr lang="fr-FR" sz="1700" kern="1200" dirty="0"/>
        </a:p>
      </dsp:txBody>
      <dsp:txXfrm>
        <a:off x="120848" y="1097374"/>
        <a:ext cx="2828925" cy="884039"/>
      </dsp:txXfrm>
    </dsp:sp>
    <dsp:sp modelId="{7FAF371A-E4C2-420F-A623-523044F677C9}">
      <dsp:nvSpPr>
        <dsp:cNvPr id="0" name=""/>
        <dsp:cNvSpPr/>
      </dsp:nvSpPr>
      <dsp:spPr>
        <a:xfrm>
          <a:off x="2976" y="969679"/>
          <a:ext cx="618827" cy="92824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CFD2D8-F28E-474E-A552-00EEBE035937}">
      <dsp:nvSpPr>
        <dsp:cNvPr id="0" name=""/>
        <dsp:cNvSpPr/>
      </dsp:nvSpPr>
      <dsp:spPr>
        <a:xfrm>
          <a:off x="3264098" y="1097374"/>
          <a:ext cx="2828925" cy="88403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8789" tIns="64770" rIns="64770" bIns="64770" numCol="1" spcCol="1270" anchor="ctr" anchorCtr="0">
          <a:noAutofit/>
        </a:bodyPr>
        <a:lstStyle/>
        <a:p>
          <a:pPr lvl="0" algn="l" defTabSz="755650">
            <a:lnSpc>
              <a:spcPct val="90000"/>
            </a:lnSpc>
            <a:spcBef>
              <a:spcPct val="0"/>
            </a:spcBef>
            <a:spcAft>
              <a:spcPct val="35000"/>
            </a:spcAft>
          </a:pPr>
          <a:r>
            <a:rPr lang="fr-FR" sz="1700" kern="1200" dirty="0" smtClean="0"/>
            <a:t>Produire les documents comptables</a:t>
          </a:r>
          <a:endParaRPr lang="fr-FR" sz="1700" kern="1200" dirty="0"/>
        </a:p>
      </dsp:txBody>
      <dsp:txXfrm>
        <a:off x="3264098" y="1097374"/>
        <a:ext cx="2828925" cy="884039"/>
      </dsp:txXfrm>
    </dsp:sp>
    <dsp:sp modelId="{D81966B9-4E68-41B8-9088-9AFD32E153EC}">
      <dsp:nvSpPr>
        <dsp:cNvPr id="0" name=""/>
        <dsp:cNvSpPr/>
      </dsp:nvSpPr>
      <dsp:spPr>
        <a:xfrm>
          <a:off x="3146226" y="969679"/>
          <a:ext cx="618827" cy="92824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A64021-B7A5-438B-877D-52F9D37D4DBF}">
      <dsp:nvSpPr>
        <dsp:cNvPr id="0" name=""/>
        <dsp:cNvSpPr/>
      </dsp:nvSpPr>
      <dsp:spPr>
        <a:xfrm>
          <a:off x="120848" y="2210281"/>
          <a:ext cx="2828925" cy="88403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8789" tIns="64770" rIns="64770" bIns="64770" numCol="1" spcCol="1270" anchor="ctr" anchorCtr="0">
          <a:noAutofit/>
        </a:bodyPr>
        <a:lstStyle/>
        <a:p>
          <a:pPr lvl="0" algn="l" defTabSz="755650">
            <a:lnSpc>
              <a:spcPct val="90000"/>
            </a:lnSpc>
            <a:spcBef>
              <a:spcPct val="0"/>
            </a:spcBef>
            <a:spcAft>
              <a:spcPct val="35000"/>
            </a:spcAft>
          </a:pPr>
          <a:r>
            <a:rPr lang="fr-FR" sz="1700" kern="1200" dirty="0" smtClean="0"/>
            <a:t>Contrôler et valider les travaux comptables</a:t>
          </a:r>
          <a:endParaRPr lang="fr-FR" sz="1700" kern="1200" dirty="0"/>
        </a:p>
      </dsp:txBody>
      <dsp:txXfrm>
        <a:off x="120848" y="2210281"/>
        <a:ext cx="2828925" cy="884039"/>
      </dsp:txXfrm>
    </dsp:sp>
    <dsp:sp modelId="{7CE6D46D-FDAA-42BD-9FBB-A7A62FBAA6BF}">
      <dsp:nvSpPr>
        <dsp:cNvPr id="0" name=""/>
        <dsp:cNvSpPr/>
      </dsp:nvSpPr>
      <dsp:spPr>
        <a:xfrm>
          <a:off x="2976" y="2082586"/>
          <a:ext cx="618827" cy="92824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1411AD-4AF7-48F2-AC23-5E37CFBC1804}">
      <dsp:nvSpPr>
        <dsp:cNvPr id="0" name=""/>
        <dsp:cNvSpPr/>
      </dsp:nvSpPr>
      <dsp:spPr>
        <a:xfrm>
          <a:off x="3264098" y="2210281"/>
          <a:ext cx="2828925" cy="88403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8789" tIns="64770" rIns="64770" bIns="64770" numCol="1" spcCol="1270" anchor="ctr" anchorCtr="0">
          <a:noAutofit/>
        </a:bodyPr>
        <a:lstStyle/>
        <a:p>
          <a:pPr lvl="0" algn="l" defTabSz="755650">
            <a:lnSpc>
              <a:spcPct val="90000"/>
            </a:lnSpc>
            <a:spcBef>
              <a:spcPct val="0"/>
            </a:spcBef>
            <a:spcAft>
              <a:spcPct val="35000"/>
            </a:spcAft>
          </a:pPr>
          <a:r>
            <a:rPr lang="fr-FR" sz="1700" kern="1200" dirty="0" smtClean="0"/>
            <a:t>Assurer</a:t>
          </a:r>
          <a:r>
            <a:rPr lang="fr-FR" sz="1700" kern="1200" baseline="0" dirty="0" smtClean="0"/>
            <a:t> la gestion des fournisseurs</a:t>
          </a:r>
          <a:endParaRPr lang="fr-FR" sz="1700" kern="1200" dirty="0"/>
        </a:p>
      </dsp:txBody>
      <dsp:txXfrm>
        <a:off x="3264098" y="2210281"/>
        <a:ext cx="2828925" cy="884039"/>
      </dsp:txXfrm>
    </dsp:sp>
    <dsp:sp modelId="{DE09F03C-71D8-4165-8CB8-0A7ADC0E7BDD}">
      <dsp:nvSpPr>
        <dsp:cNvPr id="0" name=""/>
        <dsp:cNvSpPr/>
      </dsp:nvSpPr>
      <dsp:spPr>
        <a:xfrm>
          <a:off x="3146226" y="2082586"/>
          <a:ext cx="618827" cy="92824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CB77A-2B3B-44F0-A6DE-0BB68D5F1A5C}">
      <dsp:nvSpPr>
        <dsp:cNvPr id="0" name=""/>
        <dsp:cNvSpPr/>
      </dsp:nvSpPr>
      <dsp:spPr>
        <a:xfrm>
          <a:off x="2574952" y="542870"/>
          <a:ext cx="3629168" cy="3629168"/>
        </a:xfrm>
        <a:prstGeom prst="blockArc">
          <a:avLst>
            <a:gd name="adj1" fmla="val 10800000"/>
            <a:gd name="adj2" fmla="val 16200000"/>
            <a:gd name="adj3" fmla="val 4638"/>
          </a:avLst>
        </a:prstGeom>
        <a:gradFill rotWithShape="0">
          <a:gsLst>
            <a:gs pos="0">
              <a:schemeClr val="accent5">
                <a:tint val="60000"/>
                <a:hueOff val="0"/>
                <a:satOff val="0"/>
                <a:lumOff val="0"/>
                <a:alphaOff val="0"/>
                <a:tint val="50000"/>
                <a:satMod val="300000"/>
              </a:schemeClr>
            </a:gs>
            <a:gs pos="35000">
              <a:schemeClr val="accent5">
                <a:tint val="60000"/>
                <a:hueOff val="0"/>
                <a:satOff val="0"/>
                <a:lumOff val="0"/>
                <a:alphaOff val="0"/>
                <a:tint val="37000"/>
                <a:satMod val="300000"/>
              </a:schemeClr>
            </a:gs>
            <a:gs pos="100000">
              <a:schemeClr val="accent5">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A42EA3B4-2E17-4253-A7BD-A7DBC42BCDD4}">
      <dsp:nvSpPr>
        <dsp:cNvPr id="0" name=""/>
        <dsp:cNvSpPr/>
      </dsp:nvSpPr>
      <dsp:spPr>
        <a:xfrm>
          <a:off x="2574952" y="542870"/>
          <a:ext cx="3629168" cy="3629168"/>
        </a:xfrm>
        <a:prstGeom prst="blockArc">
          <a:avLst>
            <a:gd name="adj1" fmla="val 5400000"/>
            <a:gd name="adj2" fmla="val 10800000"/>
            <a:gd name="adj3" fmla="val 4638"/>
          </a:avLst>
        </a:prstGeom>
        <a:gradFill rotWithShape="0">
          <a:gsLst>
            <a:gs pos="0">
              <a:schemeClr val="accent5">
                <a:tint val="60000"/>
                <a:hueOff val="0"/>
                <a:satOff val="0"/>
                <a:lumOff val="0"/>
                <a:alphaOff val="0"/>
                <a:tint val="50000"/>
                <a:satMod val="300000"/>
              </a:schemeClr>
            </a:gs>
            <a:gs pos="35000">
              <a:schemeClr val="accent5">
                <a:tint val="60000"/>
                <a:hueOff val="0"/>
                <a:satOff val="0"/>
                <a:lumOff val="0"/>
                <a:alphaOff val="0"/>
                <a:tint val="37000"/>
                <a:satMod val="300000"/>
              </a:schemeClr>
            </a:gs>
            <a:gs pos="100000">
              <a:schemeClr val="accent5">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871D0181-8B0E-4272-85C6-FDDEC59FAF80}">
      <dsp:nvSpPr>
        <dsp:cNvPr id="0" name=""/>
        <dsp:cNvSpPr/>
      </dsp:nvSpPr>
      <dsp:spPr>
        <a:xfrm>
          <a:off x="2574952" y="542870"/>
          <a:ext cx="3629168" cy="3629168"/>
        </a:xfrm>
        <a:prstGeom prst="blockArc">
          <a:avLst>
            <a:gd name="adj1" fmla="val 0"/>
            <a:gd name="adj2" fmla="val 5400000"/>
            <a:gd name="adj3" fmla="val 4638"/>
          </a:avLst>
        </a:prstGeom>
        <a:gradFill rotWithShape="0">
          <a:gsLst>
            <a:gs pos="0">
              <a:schemeClr val="accent5">
                <a:tint val="60000"/>
                <a:hueOff val="0"/>
                <a:satOff val="0"/>
                <a:lumOff val="0"/>
                <a:alphaOff val="0"/>
                <a:tint val="50000"/>
                <a:satMod val="300000"/>
              </a:schemeClr>
            </a:gs>
            <a:gs pos="35000">
              <a:schemeClr val="accent5">
                <a:tint val="60000"/>
                <a:hueOff val="0"/>
                <a:satOff val="0"/>
                <a:lumOff val="0"/>
                <a:alphaOff val="0"/>
                <a:tint val="37000"/>
                <a:satMod val="300000"/>
              </a:schemeClr>
            </a:gs>
            <a:gs pos="100000">
              <a:schemeClr val="accent5">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D8C1C0B3-8EB4-4C17-A7E2-F385667AB128}">
      <dsp:nvSpPr>
        <dsp:cNvPr id="0" name=""/>
        <dsp:cNvSpPr/>
      </dsp:nvSpPr>
      <dsp:spPr>
        <a:xfrm>
          <a:off x="2574952" y="542870"/>
          <a:ext cx="3629168" cy="3629168"/>
        </a:xfrm>
        <a:prstGeom prst="blockArc">
          <a:avLst>
            <a:gd name="adj1" fmla="val 16200000"/>
            <a:gd name="adj2" fmla="val 0"/>
            <a:gd name="adj3" fmla="val 4638"/>
          </a:avLst>
        </a:prstGeom>
        <a:gradFill rotWithShape="0">
          <a:gsLst>
            <a:gs pos="0">
              <a:schemeClr val="accent5">
                <a:tint val="60000"/>
                <a:hueOff val="0"/>
                <a:satOff val="0"/>
                <a:lumOff val="0"/>
                <a:alphaOff val="0"/>
                <a:tint val="50000"/>
                <a:satMod val="300000"/>
              </a:schemeClr>
            </a:gs>
            <a:gs pos="35000">
              <a:schemeClr val="accent5">
                <a:tint val="60000"/>
                <a:hueOff val="0"/>
                <a:satOff val="0"/>
                <a:lumOff val="0"/>
                <a:alphaOff val="0"/>
                <a:tint val="37000"/>
                <a:satMod val="300000"/>
              </a:schemeClr>
            </a:gs>
            <a:gs pos="100000">
              <a:schemeClr val="accent5">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E098861F-4BDE-4676-9940-53B383B5E323}">
      <dsp:nvSpPr>
        <dsp:cNvPr id="0" name=""/>
        <dsp:cNvSpPr/>
      </dsp:nvSpPr>
      <dsp:spPr>
        <a:xfrm>
          <a:off x="3554584" y="1522502"/>
          <a:ext cx="1669904" cy="16699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370" tIns="39370" rIns="39370" bIns="39370" numCol="1" spcCol="1270" anchor="ctr" anchorCtr="0">
          <a:noAutofit/>
        </a:bodyPr>
        <a:lstStyle/>
        <a:p>
          <a:pPr lvl="0" algn="ctr" defTabSz="1377950" rtl="0">
            <a:lnSpc>
              <a:spcPct val="90000"/>
            </a:lnSpc>
            <a:spcBef>
              <a:spcPct val="0"/>
            </a:spcBef>
            <a:spcAft>
              <a:spcPct val="35000"/>
            </a:spcAft>
          </a:pPr>
          <a:r>
            <a:rPr lang="fr-FR" sz="3100" kern="1200" dirty="0" smtClean="0">
              <a:latin typeface="Agency FB" pitchFamily="34" charset="0"/>
            </a:rPr>
            <a:t>Objectifs</a:t>
          </a:r>
          <a:endParaRPr lang="fr-FR" sz="3100" kern="1200" dirty="0">
            <a:latin typeface="Agency FB" pitchFamily="34" charset="0"/>
          </a:endParaRPr>
        </a:p>
      </dsp:txBody>
      <dsp:txXfrm>
        <a:off x="3799136" y="1767054"/>
        <a:ext cx="1180800" cy="1180800"/>
      </dsp:txXfrm>
    </dsp:sp>
    <dsp:sp modelId="{79ED6CD9-A66B-4A95-BA88-929E1A54D7E1}">
      <dsp:nvSpPr>
        <dsp:cNvPr id="0" name=""/>
        <dsp:cNvSpPr/>
      </dsp:nvSpPr>
      <dsp:spPr>
        <a:xfrm>
          <a:off x="3658585" y="485"/>
          <a:ext cx="1461902" cy="1168932"/>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fr-FR" sz="1400" kern="1200" dirty="0" smtClean="0">
              <a:latin typeface="Agency FB" pitchFamily="34" charset="0"/>
            </a:rPr>
            <a:t>Faire le suivi</a:t>
          </a:r>
          <a:r>
            <a:rPr lang="fr-FR" sz="1400" kern="1200" baseline="0" dirty="0" smtClean="0">
              <a:latin typeface="Agency FB" pitchFamily="34" charset="0"/>
            </a:rPr>
            <a:t> de la fonction comptable</a:t>
          </a:r>
          <a:endParaRPr lang="fr-FR" sz="1400" kern="1200" dirty="0">
            <a:latin typeface="Agency FB" pitchFamily="34" charset="0"/>
          </a:endParaRPr>
        </a:p>
      </dsp:txBody>
      <dsp:txXfrm>
        <a:off x="3872676" y="171671"/>
        <a:ext cx="1033720" cy="826560"/>
      </dsp:txXfrm>
    </dsp:sp>
    <dsp:sp modelId="{982E6D76-2AFA-413D-A32A-14B4E734C9FA}">
      <dsp:nvSpPr>
        <dsp:cNvPr id="0" name=""/>
        <dsp:cNvSpPr/>
      </dsp:nvSpPr>
      <dsp:spPr>
        <a:xfrm>
          <a:off x="5368701" y="1772988"/>
          <a:ext cx="1586674" cy="1168932"/>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fr-FR" sz="1400" kern="1200" dirty="0" smtClean="0">
              <a:latin typeface="Agency FB" pitchFamily="34" charset="0"/>
            </a:rPr>
            <a:t>Faciliter l’accès aux analyses</a:t>
          </a:r>
        </a:p>
      </dsp:txBody>
      <dsp:txXfrm>
        <a:off x="5601064" y="1944174"/>
        <a:ext cx="1121948" cy="826560"/>
      </dsp:txXfrm>
    </dsp:sp>
    <dsp:sp modelId="{18E3F349-7334-470B-B83F-99CB2485D520}">
      <dsp:nvSpPr>
        <dsp:cNvPr id="0" name=""/>
        <dsp:cNvSpPr/>
      </dsp:nvSpPr>
      <dsp:spPr>
        <a:xfrm>
          <a:off x="3559927" y="3545490"/>
          <a:ext cx="1659218" cy="1168932"/>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endParaRPr lang="fr-FR" sz="1400" kern="1200" dirty="0" smtClean="0">
            <a:latin typeface="Agency FB" pitchFamily="34" charset="0"/>
          </a:endParaRPr>
        </a:p>
        <a:p>
          <a:pPr lvl="0" algn="ctr" defTabSz="622300" rtl="0">
            <a:lnSpc>
              <a:spcPct val="90000"/>
            </a:lnSpc>
            <a:spcBef>
              <a:spcPct val="0"/>
            </a:spcBef>
            <a:spcAft>
              <a:spcPct val="35000"/>
            </a:spcAft>
          </a:pPr>
          <a:r>
            <a:rPr lang="fr-FR" sz="1400" kern="1200" dirty="0" smtClean="0">
              <a:latin typeface="Agency FB" pitchFamily="34" charset="0"/>
            </a:rPr>
            <a:t>Avoir une vision à court et à moyen terme de la fonction </a:t>
          </a:r>
        </a:p>
        <a:p>
          <a:pPr lvl="0" algn="ctr" defTabSz="622300" rtl="0">
            <a:lnSpc>
              <a:spcPct val="90000"/>
            </a:lnSpc>
            <a:spcBef>
              <a:spcPct val="0"/>
            </a:spcBef>
            <a:spcAft>
              <a:spcPct val="35000"/>
            </a:spcAft>
          </a:pPr>
          <a:endParaRPr lang="fr-FR" sz="1400" kern="1200" dirty="0">
            <a:latin typeface="Agency FB" pitchFamily="34" charset="0"/>
          </a:endParaRPr>
        </a:p>
      </dsp:txBody>
      <dsp:txXfrm>
        <a:off x="3802914" y="3716676"/>
        <a:ext cx="1173244" cy="826560"/>
      </dsp:txXfrm>
    </dsp:sp>
    <dsp:sp modelId="{2F6EE9C5-B0F3-4B5C-90F3-15713EE60389}">
      <dsp:nvSpPr>
        <dsp:cNvPr id="0" name=""/>
        <dsp:cNvSpPr/>
      </dsp:nvSpPr>
      <dsp:spPr>
        <a:xfrm>
          <a:off x="1904633" y="1772988"/>
          <a:ext cx="1424800" cy="1168932"/>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fr-FR" sz="1400" kern="1200" dirty="0" smtClean="0">
              <a:latin typeface="Agency FB" pitchFamily="34" charset="0"/>
            </a:rPr>
            <a:t>Mette en place un système d’alerte</a:t>
          </a:r>
          <a:endParaRPr lang="fr-FR" sz="1400" kern="1200" dirty="0">
            <a:latin typeface="Agency FB" pitchFamily="34" charset="0"/>
          </a:endParaRPr>
        </a:p>
      </dsp:txBody>
      <dsp:txXfrm>
        <a:off x="2113290" y="1944174"/>
        <a:ext cx="1007486" cy="826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37F5F-C240-400C-8F6D-455081B8B70E}" type="datetimeFigureOut">
              <a:rPr lang="fr-FR" smtClean="0"/>
              <a:t>28/08/2016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1EE7B8-9A8F-4DCC-B545-5FA947101264}" type="slidenum">
              <a:rPr lang="fr-FR" smtClean="0"/>
              <a:t>‹N°›</a:t>
            </a:fld>
            <a:endParaRPr lang="fr-FR"/>
          </a:p>
        </p:txBody>
      </p:sp>
    </p:spTree>
    <p:extLst>
      <p:ext uri="{BB962C8B-B14F-4D97-AF65-F5344CB8AC3E}">
        <p14:creationId xmlns:p14="http://schemas.microsoft.com/office/powerpoint/2010/main" val="13358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r>
              <a:rPr lang="fr-FR" dirty="0" smtClean="0"/>
              <a:t>Honorable</a:t>
            </a:r>
            <a:r>
              <a:rPr lang="fr-FR" baseline="0" dirty="0" smtClean="0"/>
              <a:t> présence</a:t>
            </a:r>
            <a:r>
              <a:rPr lang="fr-FR" dirty="0" smtClean="0"/>
              <a:t>, </a:t>
            </a:r>
            <a:r>
              <a:rPr lang="fr-FR" dirty="0" err="1" smtClean="0"/>
              <a:t>chere</a:t>
            </a:r>
            <a:r>
              <a:rPr lang="fr-FR" baseline="0" dirty="0" smtClean="0"/>
              <a:t> </a:t>
            </a:r>
            <a:r>
              <a:rPr lang="fr-FR" dirty="0" smtClean="0"/>
              <a:t> assistance Bonjour.</a:t>
            </a:r>
          </a:p>
          <a:p>
            <a:r>
              <a:rPr lang="fr-FR" dirty="0" smtClean="0"/>
              <a:t>Nous</a:t>
            </a:r>
            <a:r>
              <a:rPr lang="fr-FR" baseline="0" dirty="0" smtClean="0"/>
              <a:t> avons </a:t>
            </a:r>
            <a:r>
              <a:rPr lang="fr-FR" dirty="0" smtClean="0"/>
              <a:t>l’immense plaisir de vous présenter  aujourd’hui</a:t>
            </a:r>
            <a:r>
              <a:rPr lang="fr-FR" baseline="0" dirty="0" smtClean="0"/>
              <a:t> notre </a:t>
            </a:r>
            <a:r>
              <a:rPr lang="fr-FR" dirty="0" smtClean="0"/>
              <a:t>projet de fin d’études qui s’intitule «  </a:t>
            </a:r>
            <a:r>
              <a:rPr lang="fr-FR" sz="1200" dirty="0" smtClean="0">
                <a:ln w="0"/>
                <a:solidFill>
                  <a:schemeClr val="tx1"/>
                </a:solidFill>
                <a:effectLst>
                  <a:outerShdw blurRad="38100" dist="19050" dir="2700000" algn="tl" rotWithShape="0">
                    <a:schemeClr val="dk1">
                      <a:alpha val="40000"/>
                    </a:schemeClr>
                  </a:outerShdw>
                </a:effectLst>
              </a:rPr>
              <a:t>Conception et réalisation d’un système décisionnel de la fonction comptable accessible via web et mobile »</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1</a:t>
            </a:fld>
            <a:endParaRPr lang="fr-FR">
              <a:solidFill>
                <a:prstClr val="black"/>
              </a:solidFill>
            </a:endParaRPr>
          </a:p>
        </p:txBody>
      </p:sp>
    </p:spTree>
    <p:extLst>
      <p:ext uri="{BB962C8B-B14F-4D97-AF65-F5344CB8AC3E}">
        <p14:creationId xmlns:p14="http://schemas.microsoft.com/office/powerpoint/2010/main" val="244430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nous avons élaboré la matrice de ventilation, le volet fournisseur contient 5 indicateurs que nous avons jugé pertinents, ces derniers vont être calculé quotidiennement par rapport aux différentes dimensions à savoir temps, secteur, centre de </a:t>
            </a:r>
            <a:r>
              <a:rPr lang="fr-FR" baseline="0" dirty="0" err="1" smtClean="0"/>
              <a:t>respo</a:t>
            </a:r>
            <a:r>
              <a:rPr lang="fr-FR" baseline="0" dirty="0" smtClean="0"/>
              <a:t> et fournisseur, le deuxième volet suspens contient un seul indicateur qui sera calculé par rapport au temps et au </a:t>
            </a:r>
            <a:r>
              <a:rPr lang="fr-FR" baseline="0" dirty="0" err="1" smtClean="0"/>
              <a:t>cr</a:t>
            </a:r>
            <a:r>
              <a:rPr lang="fr-FR" baseline="0" dirty="0" smtClean="0"/>
              <a:t>, le 3eme volet des imputations contient aussi un seul indicateur, le 4-me volet comporte deux indicateurs qui vont être calculé quotidiennement et le 5eme et dernier indicateur comporte 6 indicateurs dont l </a:t>
            </a:r>
            <a:r>
              <a:rPr lang="fr-FR" baseline="0" dirty="0" err="1" smtClean="0"/>
              <a:t>fr-quence</a:t>
            </a:r>
            <a:r>
              <a:rPr lang="fr-FR" baseline="0" dirty="0" smtClean="0"/>
              <a:t> change d’un indicateur à l’autre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15</a:t>
            </a:fld>
            <a:endParaRPr lang="fr-FR"/>
          </a:p>
        </p:txBody>
      </p:sp>
    </p:spTree>
    <p:extLst>
      <p:ext uri="{BB962C8B-B14F-4D97-AF65-F5344CB8AC3E}">
        <p14:creationId xmlns:p14="http://schemas.microsoft.com/office/powerpoint/2010/main" val="369072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16</a:t>
            </a:fld>
            <a:endParaRPr lang="fr-FR"/>
          </a:p>
        </p:txBody>
      </p:sp>
    </p:spTree>
    <p:extLst>
      <p:ext uri="{BB962C8B-B14F-4D97-AF65-F5344CB8AC3E}">
        <p14:creationId xmlns:p14="http://schemas.microsoft.com/office/powerpoint/2010/main" val="2170759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18</a:t>
            </a:fld>
            <a:endParaRPr lang="fr-FR"/>
          </a:p>
        </p:txBody>
      </p:sp>
    </p:spTree>
    <p:extLst>
      <p:ext uri="{BB962C8B-B14F-4D97-AF65-F5344CB8AC3E}">
        <p14:creationId xmlns:p14="http://schemas.microsoft.com/office/powerpoint/2010/main" val="367491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21</a:t>
            </a:fld>
            <a:endParaRPr lang="fr-FR"/>
          </a:p>
        </p:txBody>
      </p:sp>
    </p:spTree>
    <p:extLst>
      <p:ext uri="{BB962C8B-B14F-4D97-AF65-F5344CB8AC3E}">
        <p14:creationId xmlns:p14="http://schemas.microsoft.com/office/powerpoint/2010/main" val="309719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22</a:t>
            </a:fld>
            <a:endParaRPr lang="fr-FR"/>
          </a:p>
        </p:txBody>
      </p:sp>
    </p:spTree>
    <p:extLst>
      <p:ext uri="{BB962C8B-B14F-4D97-AF65-F5344CB8AC3E}">
        <p14:creationId xmlns:p14="http://schemas.microsoft.com/office/powerpoint/2010/main" val="12485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et a la fin on peut s’assurer que les donnée sont chargé correctement dans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23</a:t>
            </a:fld>
            <a:endParaRPr lang="fr-FR"/>
          </a:p>
        </p:txBody>
      </p:sp>
    </p:spTree>
    <p:extLst>
      <p:ext uri="{BB962C8B-B14F-4D97-AF65-F5344CB8AC3E}">
        <p14:creationId xmlns:p14="http://schemas.microsoft.com/office/powerpoint/2010/main" val="3669591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1-Pour enfin alimenter la table de fait budget de fonctionnement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2-Le statut montre que le chargement des donnée s’est effectué correctement donc nous allons pouvoir passer directement a la phase de </a:t>
            </a:r>
            <a:r>
              <a:rPr lang="fr-FR" sz="1200" kern="1200" baseline="0" dirty="0" err="1" smtClean="0">
                <a:solidFill>
                  <a:schemeClr val="tx1"/>
                </a:solidFill>
                <a:effectLst/>
                <a:latin typeface="+mn-lt"/>
                <a:ea typeface="+mn-ea"/>
                <a:cs typeface="+mn-cs"/>
              </a:rPr>
              <a:t>restit</a:t>
            </a: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24</a:t>
            </a:fld>
            <a:endParaRPr lang="fr-FR"/>
          </a:p>
        </p:txBody>
      </p:sp>
    </p:spTree>
    <p:extLst>
      <p:ext uri="{BB962C8B-B14F-4D97-AF65-F5344CB8AC3E}">
        <p14:creationId xmlns:p14="http://schemas.microsoft.com/office/powerpoint/2010/main" val="386418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25</a:t>
            </a:fld>
            <a:endParaRPr lang="fr-FR"/>
          </a:p>
        </p:txBody>
      </p:sp>
    </p:spTree>
    <p:extLst>
      <p:ext uri="{BB962C8B-B14F-4D97-AF65-F5344CB8AC3E}">
        <p14:creationId xmlns:p14="http://schemas.microsoft.com/office/powerpoint/2010/main" val="363983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26</a:t>
            </a:fld>
            <a:endParaRPr lang="fr-FR"/>
          </a:p>
        </p:txBody>
      </p:sp>
    </p:spTree>
    <p:extLst>
      <p:ext uri="{BB962C8B-B14F-4D97-AF65-F5344CB8AC3E}">
        <p14:creationId xmlns:p14="http://schemas.microsoft.com/office/powerpoint/2010/main" val="417881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27</a:t>
            </a:fld>
            <a:endParaRPr lang="fr-FR"/>
          </a:p>
        </p:txBody>
      </p:sp>
    </p:spTree>
    <p:extLst>
      <p:ext uri="{BB962C8B-B14F-4D97-AF65-F5344CB8AC3E}">
        <p14:creationId xmlns:p14="http://schemas.microsoft.com/office/powerpoint/2010/main" val="250813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a:t>
            </a:r>
            <a:r>
              <a:rPr lang="fr-FR" baseline="0" dirty="0" smtClean="0"/>
              <a:t> plan de notre projet de fin d’étude commence par la présentation du contexte général du projet, on va entamer par la suite l’analyse du besoin, la modélisation, le chargement des données, la restitution des données, </a:t>
            </a:r>
            <a:r>
              <a:rPr lang="fr-FR" baseline="0" dirty="0" err="1" smtClean="0"/>
              <a:t>reporting</a:t>
            </a:r>
            <a:r>
              <a:rPr lang="fr-FR" baseline="0" dirty="0" smtClean="0"/>
              <a:t> et on va finir par la conclusion et les perspectives,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a:t>
            </a:fld>
            <a:endParaRPr lang="fr-FR"/>
          </a:p>
        </p:txBody>
      </p:sp>
    </p:spTree>
    <p:extLst>
      <p:ext uri="{BB962C8B-B14F-4D97-AF65-F5344CB8AC3E}">
        <p14:creationId xmlns:p14="http://schemas.microsoft.com/office/powerpoint/2010/main" val="218894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r>
              <a:rPr lang="fr-FR" dirty="0" smtClean="0"/>
              <a:t>Nous</a:t>
            </a:r>
            <a:r>
              <a:rPr lang="fr-FR" baseline="0" dirty="0" smtClean="0"/>
              <a:t> allons vous montrer une vidéo qui simule la publication des analyses sur le portail web d’oracle BI </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28</a:t>
            </a:fld>
            <a:endParaRPr lang="fr-FR"/>
          </a:p>
        </p:txBody>
      </p:sp>
    </p:spTree>
    <p:extLst>
      <p:ext uri="{BB962C8B-B14F-4D97-AF65-F5344CB8AC3E}">
        <p14:creationId xmlns:p14="http://schemas.microsoft.com/office/powerpoint/2010/main" val="988160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29</a:t>
            </a:fld>
            <a:endParaRPr lang="fr-FR"/>
          </a:p>
        </p:txBody>
      </p:sp>
    </p:spTree>
    <p:extLst>
      <p:ext uri="{BB962C8B-B14F-4D97-AF65-F5344CB8AC3E}">
        <p14:creationId xmlns:p14="http://schemas.microsoft.com/office/powerpoint/2010/main" val="383173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spcBef>
                <a:spcPct val="0"/>
              </a:spcBef>
            </a:pPr>
            <a:endParaRPr lang="fr-FR" dirty="0" smtClean="0"/>
          </a:p>
        </p:txBody>
      </p:sp>
      <p:sp>
        <p:nvSpPr>
          <p:cNvPr id="4" name="Espace réservé du numéro de diapositive 3"/>
          <p:cNvSpPr>
            <a:spLocks noGrp="1"/>
          </p:cNvSpPr>
          <p:nvPr>
            <p:ph type="sldNum" sz="quarter" idx="10"/>
          </p:nvPr>
        </p:nvSpPr>
        <p:spPr/>
        <p:txBody>
          <a:bodyPr/>
          <a:lstStyle/>
          <a:p>
            <a:fld id="{F4E6DB9F-A868-4052-AE42-89636EDAFC09}" type="slidenum">
              <a:rPr lang="fr-FR" smtClean="0">
                <a:solidFill>
                  <a:prstClr val="black"/>
                </a:solidFill>
              </a:rPr>
              <a:pPr/>
              <a:t>32</a:t>
            </a:fld>
            <a:endParaRPr lang="fr-FR">
              <a:solidFill>
                <a:prstClr val="black"/>
              </a:solidFill>
            </a:endParaRPr>
          </a:p>
        </p:txBody>
      </p:sp>
    </p:spTree>
    <p:extLst>
      <p:ext uri="{BB962C8B-B14F-4D97-AF65-F5344CB8AC3E}">
        <p14:creationId xmlns:p14="http://schemas.microsoft.com/office/powerpoint/2010/main" val="66245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banque centrale populaire crée en 1961, à +300M de clients,,,,</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t>3</a:t>
            </a:fld>
            <a:endParaRPr lang="fr-FR"/>
          </a:p>
        </p:txBody>
      </p:sp>
    </p:spTree>
    <p:extLst>
      <p:ext uri="{BB962C8B-B14F-4D97-AF65-F5344CB8AC3E}">
        <p14:creationId xmlns:p14="http://schemas.microsoft.com/office/powerpoint/2010/main" val="78464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t>4</a:t>
            </a:fld>
            <a:endParaRPr lang="fr-FR"/>
          </a:p>
        </p:txBody>
      </p:sp>
    </p:spTree>
    <p:extLst>
      <p:ext uri="{BB962C8B-B14F-4D97-AF65-F5344CB8AC3E}">
        <p14:creationId xmlns:p14="http://schemas.microsoft.com/office/powerpoint/2010/main" val="371673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La comptabilité est l'organe de vision de l'entreprise, elle doit permettre à connaître à tout moment la situation de l'entreprise,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tx1"/>
                </a:solidFill>
                <a:latin typeface="+mn-lt"/>
                <a:ea typeface="+mn-ea"/>
                <a:cs typeface="+mn-cs"/>
              </a:rPr>
              <a:t>À ce titre, la comptabilité dans une banque couvre un champ d’intervention qui peut aller bien au-delà de la définition de cette fonction dans d’autres secteurs </a:t>
            </a:r>
            <a:endParaRPr lang="fr-FR" dirty="0" smtClean="0"/>
          </a:p>
          <a:p>
            <a:r>
              <a:rPr lang="fr-FR" sz="1200" b="0" i="0" u="none" strike="noStrike" kern="1200" baseline="0" dirty="0" smtClean="0">
                <a:solidFill>
                  <a:schemeClr val="tx1"/>
                </a:solidFill>
                <a:latin typeface="+mn-lt"/>
                <a:ea typeface="+mn-ea"/>
                <a:cs typeface="+mn-cs"/>
              </a:rPr>
              <a:t> parmi les missions principales du responsable comptable on cite:   et pour améliorer la performance de cette fonction la banque a opté pour la mise en place d’un système de mesure de performance auprès du service de comptabilité,</a:t>
            </a:r>
          </a:p>
          <a:p>
            <a:endParaRPr lang="fr-FR"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t>5</a:t>
            </a:fld>
            <a:endParaRPr lang="fr-FR"/>
          </a:p>
        </p:txBody>
      </p:sp>
    </p:spTree>
    <p:extLst>
      <p:ext uri="{BB962C8B-B14F-4D97-AF65-F5344CB8AC3E}">
        <p14:creationId xmlns:p14="http://schemas.microsoft.com/office/powerpoint/2010/main" val="140179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a:t>
            </a:r>
            <a:r>
              <a:rPr lang="fr-FR" baseline="0" dirty="0" smtClean="0"/>
              <a:t> peut synthétiser les objectifs de notre projet en 4:</a:t>
            </a:r>
          </a:p>
          <a:p>
            <a:r>
              <a:rPr lang="fr-FR" baseline="0" dirty="0" smtClean="0"/>
              <a:t>Mettre en place un système décisionnel qui permet le suivi de la fonction comptable</a:t>
            </a:r>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t>6</a:t>
            </a:fld>
            <a:endParaRPr lang="fr-FR"/>
          </a:p>
        </p:txBody>
      </p:sp>
    </p:spTree>
    <p:extLst>
      <p:ext uri="{BB962C8B-B14F-4D97-AF65-F5344CB8AC3E}">
        <p14:creationId xmlns:p14="http://schemas.microsoft.com/office/powerpoint/2010/main" val="98571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ses objectifs nous avons suivi </a:t>
            </a:r>
            <a:r>
              <a:rPr lang="fr-FR" baseline="0" smtClean="0"/>
              <a:t>le déroulement </a:t>
            </a:r>
            <a:r>
              <a:rPr lang="fr-FR" baseline="0" dirty="0" smtClean="0"/>
              <a:t>suivant :</a:t>
            </a:r>
          </a:p>
          <a:p>
            <a:r>
              <a:rPr lang="fr-FR" baseline="0" dirty="0" smtClean="0"/>
              <a:t>En commençant par une étude d’existant et analyse du besoin,</a:t>
            </a:r>
            <a:br>
              <a:rPr lang="fr-FR" baseline="0" dirty="0" smtClean="0"/>
            </a:br>
            <a:r>
              <a:rPr lang="fr-FR" baseline="0" dirty="0" smtClean="0"/>
              <a:t>qui va amené une modélisation </a:t>
            </a:r>
          </a:p>
          <a:p>
            <a:r>
              <a:rPr lang="fr-FR" baseline="0" dirty="0" smtClean="0"/>
              <a:t>La partie de  </a:t>
            </a:r>
            <a:r>
              <a:rPr lang="fr-FR" baseline="0" dirty="0" err="1" smtClean="0"/>
              <a:t>realisation</a:t>
            </a:r>
            <a:r>
              <a:rPr lang="fr-FR" baseline="0" dirty="0" smtClean="0"/>
              <a:t> se compose en trois </a:t>
            </a:r>
            <a:r>
              <a:rPr lang="fr-FR" baseline="0" dirty="0" err="1" smtClean="0"/>
              <a:t>etapes</a:t>
            </a:r>
            <a:r>
              <a:rPr lang="fr-FR" baseline="0" dirty="0" smtClean="0"/>
              <a:t/>
            </a:r>
            <a:br>
              <a:rPr lang="fr-FR" baseline="0" dirty="0" smtClean="0"/>
            </a:br>
            <a:r>
              <a:rPr lang="fr-FR" baseline="0" dirty="0" smtClean="0"/>
              <a:t>a savoir : 1</a:t>
            </a:r>
          </a:p>
          <a:p>
            <a:r>
              <a:rPr lang="fr-FR" baseline="0" dirty="0" smtClean="0"/>
              <a:t>2</a:t>
            </a:r>
          </a:p>
          <a:p>
            <a:r>
              <a:rPr lang="fr-FR" baseline="0" dirty="0" smtClean="0"/>
              <a:t>3</a:t>
            </a:r>
            <a:endParaRPr lang="fr-FR" dirty="0"/>
          </a:p>
        </p:txBody>
      </p:sp>
      <p:sp>
        <p:nvSpPr>
          <p:cNvPr id="4" name="Espace réservé du numéro de diapositive 3"/>
          <p:cNvSpPr>
            <a:spLocks noGrp="1"/>
          </p:cNvSpPr>
          <p:nvPr>
            <p:ph type="sldNum" sz="quarter" idx="10"/>
          </p:nvPr>
        </p:nvSpPr>
        <p:spPr/>
        <p:txBody>
          <a:bodyPr/>
          <a:lstStyle/>
          <a:p>
            <a:fld id="{194850CE-0DF8-4023-9083-39C273FC4115}" type="slidenum">
              <a:rPr lang="fr-FR" smtClean="0"/>
              <a:t>7</a:t>
            </a:fld>
            <a:endParaRPr lang="fr-FR"/>
          </a:p>
        </p:txBody>
      </p:sp>
    </p:spTree>
    <p:extLst>
      <p:ext uri="{BB962C8B-B14F-4D97-AF65-F5344CB8AC3E}">
        <p14:creationId xmlns:p14="http://schemas.microsoft.com/office/powerpoint/2010/main" val="985711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rtl="0"/>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13</a:t>
            </a:fld>
            <a:endParaRPr lang="fr-FR"/>
          </a:p>
        </p:txBody>
      </p:sp>
    </p:spTree>
    <p:extLst>
      <p:ext uri="{BB962C8B-B14F-4D97-AF65-F5344CB8AC3E}">
        <p14:creationId xmlns:p14="http://schemas.microsoft.com/office/powerpoint/2010/main" val="30912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a:t>
            </a:r>
            <a:r>
              <a:rPr lang="fr-FR" baseline="0" dirty="0" smtClean="0"/>
              <a:t> l’analyse des besoins nous avons décidé de diviser le projet en 5 domaines de comptabilité : fournisseurs, </a:t>
            </a:r>
            <a:r>
              <a:rPr lang="fr-FR" baseline="0" dirty="0" err="1" smtClean="0"/>
              <a:t>immoilisation</a:t>
            </a:r>
            <a:r>
              <a:rPr lang="fr-FR" baseline="0" dirty="0" smtClean="0"/>
              <a:t>, suspens, anomalie et budget de fonctionnement, on a identifié pour chaque volet les indicateurs de performance et les dimensions correspondants</a:t>
            </a:r>
            <a:endParaRPr lang="fr-FR" dirty="0"/>
          </a:p>
        </p:txBody>
      </p:sp>
      <p:sp>
        <p:nvSpPr>
          <p:cNvPr id="4" name="Espace réservé du numéro de diapositive 3"/>
          <p:cNvSpPr>
            <a:spLocks noGrp="1"/>
          </p:cNvSpPr>
          <p:nvPr>
            <p:ph type="sldNum" sz="quarter" idx="10"/>
          </p:nvPr>
        </p:nvSpPr>
        <p:spPr/>
        <p:txBody>
          <a:bodyPr/>
          <a:lstStyle/>
          <a:p>
            <a:fld id="{711EE7B8-9A8F-4DCC-B545-5FA947101264}" type="slidenum">
              <a:rPr lang="fr-FR" smtClean="0"/>
              <a:t>14</a:t>
            </a:fld>
            <a:endParaRPr lang="fr-FR"/>
          </a:p>
        </p:txBody>
      </p:sp>
    </p:spTree>
    <p:extLst>
      <p:ext uri="{BB962C8B-B14F-4D97-AF65-F5344CB8AC3E}">
        <p14:creationId xmlns:p14="http://schemas.microsoft.com/office/powerpoint/2010/main" val="306437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t>28/08/2016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389887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t>28/08/2016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304619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t>28/08/2016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454628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24A16E3-3D50-43F9-A03D-DC94AE6E9A01}"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2036732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930155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328694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solidFill>
                  <a:prstClr val="black">
                    <a:tint val="75000"/>
                  </a:prstClr>
                </a:solidFill>
              </a:rPr>
              <a:pPr/>
              <a:t>28/08/2016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79392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solidFill>
                  <a:prstClr val="black">
                    <a:tint val="75000"/>
                  </a:prstClr>
                </a:solidFill>
              </a:rPr>
              <a:pPr/>
              <a:t>28/08/2016</a:t>
            </a:fld>
            <a:endParaRPr lang="fr-BE">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BE">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1786185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solidFill>
                  <a:prstClr val="black">
                    <a:tint val="75000"/>
                  </a:prstClr>
                </a:solidFill>
              </a:rPr>
              <a:pPr/>
              <a:t>28/08/2016</a:t>
            </a:fld>
            <a:endParaRPr lang="fr-BE">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BE">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3108592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solidFill>
                  <a:prstClr val="black">
                    <a:tint val="75000"/>
                  </a:prstClr>
                </a:solidFill>
              </a:rPr>
              <a:pPr/>
              <a:t>28/08/2016</a:t>
            </a:fld>
            <a:endParaRPr lang="fr-BE">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BE">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58898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solidFill>
                  <a:prstClr val="black">
                    <a:tint val="75000"/>
                  </a:prstClr>
                </a:solidFill>
              </a:rPr>
              <a:pPr/>
              <a:t>28/08/2016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424968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9E2379-07AE-4D11-9805-27238EAF4940}" type="datetime1">
              <a:rPr lang="fr-FR" smtClean="0"/>
              <a:t>28/08/2016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4240521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solidFill>
                  <a:prstClr val="black">
                    <a:tint val="75000"/>
                  </a:prstClr>
                </a:solidFill>
              </a:rPr>
              <a:pPr/>
              <a:t>28/08/2016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969202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53275E-9C81-45FB-AA59-849919672ED5}"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32575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8F34ED3-C817-4703-B94D-BB5BA7FE0835}"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350384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B3FFC787-F734-467F-AD25-EB6C6F01044F}" type="datetime1">
              <a:rPr lang="fr-FR" smtClean="0"/>
              <a:t>28/08/2016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279249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0AE73D-7E9C-4E89-A33B-AFF50458A4D5}" type="datetime1">
              <a:rPr lang="fr-FR" smtClean="0"/>
              <a:t>28/08/2016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00807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115787A-BC41-4F75-AFF4-554267FED31B}" type="datetime1">
              <a:rPr lang="fr-FR" smtClean="0"/>
              <a:t>28/08/2016</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4016643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7E10DDC-AEFC-49E6-B2AD-84D59DA38447}" type="datetime1">
              <a:rPr lang="fr-FR" smtClean="0"/>
              <a:t>28/08/2016</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09361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1C5311-253B-4A8B-AAFC-2809E97D1139}" type="datetime1">
              <a:rPr lang="fr-FR" smtClean="0"/>
              <a:t>28/08/2016</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58186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C9D54-815F-48B3-8DDC-C652E7CF853D}" type="datetime1">
              <a:rPr lang="fr-FR" smtClean="0"/>
              <a:t>28/08/2016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33277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ECCABB1-26E7-48E6-9F42-73B98BEAD0C8}" type="datetime1">
              <a:rPr lang="fr-FR" smtClean="0"/>
              <a:t>28/08/2016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221586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t>28/08/2016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extLst>
      <p:ext uri="{BB962C8B-B14F-4D97-AF65-F5344CB8AC3E}">
        <p14:creationId xmlns:p14="http://schemas.microsoft.com/office/powerpoint/2010/main" val="74200269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07844-C9E9-41E9-AA45-939AF56C6803}" type="datetime1">
              <a:rPr lang="fr-FR" smtClean="0">
                <a:solidFill>
                  <a:prstClr val="black">
                    <a:tint val="75000"/>
                  </a:prstClr>
                </a:solidFill>
              </a:rPr>
              <a:pPr/>
              <a:t>28/08/2016</a:t>
            </a:fld>
            <a:endParaRPr lang="fr-BE">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solidFill>
                  <a:prstClr val="black">
                    <a:tint val="75000"/>
                  </a:prstClr>
                </a:solidFill>
              </a:rPr>
              <a:pPr/>
              <a:t>‹N°›</a:t>
            </a:fld>
            <a:endParaRPr lang="fr-BE">
              <a:solidFill>
                <a:prstClr val="black">
                  <a:tint val="75000"/>
                </a:prstClr>
              </a:solidFill>
            </a:endParaRPr>
          </a:p>
        </p:txBody>
      </p:sp>
    </p:spTree>
    <p:extLst>
      <p:ext uri="{BB962C8B-B14F-4D97-AF65-F5344CB8AC3E}">
        <p14:creationId xmlns:p14="http://schemas.microsoft.com/office/powerpoint/2010/main" val="340586128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21.PNG"/><Relationship Id="rId5" Type="http://schemas.openxmlformats.org/officeDocument/2006/relationships/image" Target="../media/image11.PNG"/><Relationship Id="rId15" Type="http://schemas.openxmlformats.org/officeDocument/2006/relationships/image" Target="../media/image33.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18" Type="http://schemas.openxmlformats.org/officeDocument/2006/relationships/diagramData" Target="../diagrams/data11.xml"/><Relationship Id="rId26" Type="http://schemas.openxmlformats.org/officeDocument/2006/relationships/diagramColors" Target="../diagrams/colors12.xml"/><Relationship Id="rId39" Type="http://schemas.openxmlformats.org/officeDocument/2006/relationships/diagramLayout" Target="../diagrams/layout15.xml"/><Relationship Id="rId3" Type="http://schemas.openxmlformats.org/officeDocument/2006/relationships/diagramData" Target="../diagrams/data8.xml"/><Relationship Id="rId21" Type="http://schemas.openxmlformats.org/officeDocument/2006/relationships/diagramColors" Target="../diagrams/colors11.xml"/><Relationship Id="rId34" Type="http://schemas.openxmlformats.org/officeDocument/2006/relationships/diagramLayout" Target="../diagrams/layout14.xml"/><Relationship Id="rId42" Type="http://schemas.microsoft.com/office/2007/relationships/diagramDrawing" Target="../diagrams/drawing15.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5" Type="http://schemas.openxmlformats.org/officeDocument/2006/relationships/diagramQuickStyle" Target="../diagrams/quickStyle12.xml"/><Relationship Id="rId33" Type="http://schemas.openxmlformats.org/officeDocument/2006/relationships/diagramData" Target="../diagrams/data14.xml"/><Relationship Id="rId38" Type="http://schemas.openxmlformats.org/officeDocument/2006/relationships/diagramData" Target="../diagrams/data15.xml"/><Relationship Id="rId2" Type="http://schemas.openxmlformats.org/officeDocument/2006/relationships/notesSlide" Target="../notesSlides/notesSlide14.xml"/><Relationship Id="rId16" Type="http://schemas.openxmlformats.org/officeDocument/2006/relationships/diagramColors" Target="../diagrams/colors10.xml"/><Relationship Id="rId20" Type="http://schemas.openxmlformats.org/officeDocument/2006/relationships/diagramQuickStyle" Target="../diagrams/quickStyle11.xml"/><Relationship Id="rId29" Type="http://schemas.openxmlformats.org/officeDocument/2006/relationships/diagramLayout" Target="../diagrams/layout13.xml"/><Relationship Id="rId41" Type="http://schemas.openxmlformats.org/officeDocument/2006/relationships/diagramColors" Target="../diagrams/colors15.xml"/><Relationship Id="rId1" Type="http://schemas.openxmlformats.org/officeDocument/2006/relationships/slideLayout" Target="../slideLayouts/slideLayout18.xml"/><Relationship Id="rId6" Type="http://schemas.openxmlformats.org/officeDocument/2006/relationships/diagramColors" Target="../diagrams/colors8.xml"/><Relationship Id="rId11" Type="http://schemas.openxmlformats.org/officeDocument/2006/relationships/diagramColors" Target="../diagrams/colors9.xml"/><Relationship Id="rId24" Type="http://schemas.openxmlformats.org/officeDocument/2006/relationships/diagramLayout" Target="../diagrams/layout12.xml"/><Relationship Id="rId32" Type="http://schemas.microsoft.com/office/2007/relationships/diagramDrawing" Target="../diagrams/drawing13.xml"/><Relationship Id="rId37" Type="http://schemas.microsoft.com/office/2007/relationships/diagramDrawing" Target="../diagrams/drawing14.xml"/><Relationship Id="rId40" Type="http://schemas.openxmlformats.org/officeDocument/2006/relationships/diagramQuickStyle" Target="../diagrams/quickStyle15.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23" Type="http://schemas.openxmlformats.org/officeDocument/2006/relationships/diagramData" Target="../diagrams/data12.xml"/><Relationship Id="rId28" Type="http://schemas.openxmlformats.org/officeDocument/2006/relationships/diagramData" Target="../diagrams/data13.xml"/><Relationship Id="rId36" Type="http://schemas.openxmlformats.org/officeDocument/2006/relationships/diagramColors" Target="../diagrams/colors14.xml"/><Relationship Id="rId10" Type="http://schemas.openxmlformats.org/officeDocument/2006/relationships/diagramQuickStyle" Target="../diagrams/quickStyle9.xml"/><Relationship Id="rId19" Type="http://schemas.openxmlformats.org/officeDocument/2006/relationships/diagramLayout" Target="../diagrams/layout11.xml"/><Relationship Id="rId31" Type="http://schemas.openxmlformats.org/officeDocument/2006/relationships/diagramColors" Target="../diagrams/colors13.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 Id="rId22" Type="http://schemas.microsoft.com/office/2007/relationships/diagramDrawing" Target="../diagrams/drawing11.xml"/><Relationship Id="rId27" Type="http://schemas.microsoft.com/office/2007/relationships/diagramDrawing" Target="../diagrams/drawing12.xml"/><Relationship Id="rId30" Type="http://schemas.openxmlformats.org/officeDocument/2006/relationships/diagramQuickStyle" Target="../diagrams/quickStyle13.xml"/><Relationship Id="rId35" Type="http://schemas.openxmlformats.org/officeDocument/2006/relationships/diagramQuickStyle" Target="../diagrams/quickStyle14.xml"/><Relationship Id="rId4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diagramData" Target="../diagrams/data19.xml"/><Relationship Id="rId26" Type="http://schemas.openxmlformats.org/officeDocument/2006/relationships/diagramColors" Target="../diagrams/colors20.xml"/><Relationship Id="rId39" Type="http://schemas.openxmlformats.org/officeDocument/2006/relationships/diagramLayout" Target="../diagrams/layout23.xml"/><Relationship Id="rId3" Type="http://schemas.openxmlformats.org/officeDocument/2006/relationships/diagramData" Target="../diagrams/data16.xml"/><Relationship Id="rId21" Type="http://schemas.openxmlformats.org/officeDocument/2006/relationships/diagramColors" Target="../diagrams/colors19.xml"/><Relationship Id="rId34" Type="http://schemas.openxmlformats.org/officeDocument/2006/relationships/diagramLayout" Target="../diagrams/layout22.xml"/><Relationship Id="rId42" Type="http://schemas.microsoft.com/office/2007/relationships/diagramDrawing" Target="../diagrams/drawing23.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5" Type="http://schemas.openxmlformats.org/officeDocument/2006/relationships/diagramQuickStyle" Target="../diagrams/quickStyle20.xml"/><Relationship Id="rId33" Type="http://schemas.openxmlformats.org/officeDocument/2006/relationships/diagramData" Target="../diagrams/data22.xml"/><Relationship Id="rId38" Type="http://schemas.openxmlformats.org/officeDocument/2006/relationships/diagramData" Target="../diagrams/data23.xml"/><Relationship Id="rId2" Type="http://schemas.openxmlformats.org/officeDocument/2006/relationships/notesSlide" Target="../notesSlides/notesSlide17.xml"/><Relationship Id="rId16" Type="http://schemas.openxmlformats.org/officeDocument/2006/relationships/diagramColors" Target="../diagrams/colors18.xml"/><Relationship Id="rId20" Type="http://schemas.openxmlformats.org/officeDocument/2006/relationships/diagramQuickStyle" Target="../diagrams/quickStyle19.xml"/><Relationship Id="rId29" Type="http://schemas.openxmlformats.org/officeDocument/2006/relationships/diagramLayout" Target="../diagrams/layout21.xml"/><Relationship Id="rId41" Type="http://schemas.openxmlformats.org/officeDocument/2006/relationships/diagramColors" Target="../diagrams/colors23.xml"/><Relationship Id="rId1" Type="http://schemas.openxmlformats.org/officeDocument/2006/relationships/slideLayout" Target="../slideLayouts/slideLayout13.xml"/><Relationship Id="rId6" Type="http://schemas.openxmlformats.org/officeDocument/2006/relationships/diagramColors" Target="../diagrams/colors16.xml"/><Relationship Id="rId11" Type="http://schemas.openxmlformats.org/officeDocument/2006/relationships/diagramColors" Target="../diagrams/colors17.xml"/><Relationship Id="rId24" Type="http://schemas.openxmlformats.org/officeDocument/2006/relationships/diagramLayout" Target="../diagrams/layout20.xml"/><Relationship Id="rId32" Type="http://schemas.microsoft.com/office/2007/relationships/diagramDrawing" Target="../diagrams/drawing21.xml"/><Relationship Id="rId37" Type="http://schemas.microsoft.com/office/2007/relationships/diagramDrawing" Target="../diagrams/drawing22.xml"/><Relationship Id="rId40" Type="http://schemas.openxmlformats.org/officeDocument/2006/relationships/diagramQuickStyle" Target="../diagrams/quickStyle23.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23" Type="http://schemas.openxmlformats.org/officeDocument/2006/relationships/diagramData" Target="../diagrams/data20.xml"/><Relationship Id="rId28" Type="http://schemas.openxmlformats.org/officeDocument/2006/relationships/diagramData" Target="../diagrams/data21.xml"/><Relationship Id="rId36" Type="http://schemas.openxmlformats.org/officeDocument/2006/relationships/diagramColors" Target="../diagrams/colors22.xml"/><Relationship Id="rId10" Type="http://schemas.openxmlformats.org/officeDocument/2006/relationships/diagramQuickStyle" Target="../diagrams/quickStyle17.xml"/><Relationship Id="rId19" Type="http://schemas.openxmlformats.org/officeDocument/2006/relationships/diagramLayout" Target="../diagrams/layout19.xml"/><Relationship Id="rId31" Type="http://schemas.openxmlformats.org/officeDocument/2006/relationships/diagramColors" Target="../diagrams/colors21.xml"/><Relationship Id="rId44" Type="http://schemas.openxmlformats.org/officeDocument/2006/relationships/image" Target="../media/image55.PNG"/><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 Id="rId22" Type="http://schemas.microsoft.com/office/2007/relationships/diagramDrawing" Target="../diagrams/drawing19.xml"/><Relationship Id="rId27" Type="http://schemas.microsoft.com/office/2007/relationships/diagramDrawing" Target="../diagrams/drawing20.xml"/><Relationship Id="rId30" Type="http://schemas.openxmlformats.org/officeDocument/2006/relationships/diagramQuickStyle" Target="../diagrams/quickStyle21.xml"/><Relationship Id="rId35" Type="http://schemas.openxmlformats.org/officeDocument/2006/relationships/diagramQuickStyle" Target="../diagrams/quickStyle22.xml"/><Relationship Id="rId43"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diagramData" Target="../diagrams/data26.xml"/><Relationship Id="rId18" Type="http://schemas.openxmlformats.org/officeDocument/2006/relationships/diagramData" Target="../diagrams/data27.xml"/><Relationship Id="rId26" Type="http://schemas.openxmlformats.org/officeDocument/2006/relationships/diagramColors" Target="../diagrams/colors28.xml"/><Relationship Id="rId39" Type="http://schemas.openxmlformats.org/officeDocument/2006/relationships/diagramLayout" Target="../diagrams/layout31.xml"/><Relationship Id="rId3" Type="http://schemas.openxmlformats.org/officeDocument/2006/relationships/diagramData" Target="../diagrams/data24.xml"/><Relationship Id="rId21" Type="http://schemas.openxmlformats.org/officeDocument/2006/relationships/diagramColors" Target="../diagrams/colors27.xml"/><Relationship Id="rId34" Type="http://schemas.openxmlformats.org/officeDocument/2006/relationships/diagramLayout" Target="../diagrams/layout30.xml"/><Relationship Id="rId42" Type="http://schemas.microsoft.com/office/2007/relationships/diagramDrawing" Target="../diagrams/drawing31.xml"/><Relationship Id="rId7" Type="http://schemas.microsoft.com/office/2007/relationships/diagramDrawing" Target="../diagrams/drawing24.xml"/><Relationship Id="rId12" Type="http://schemas.microsoft.com/office/2007/relationships/diagramDrawing" Target="../diagrams/drawing25.xml"/><Relationship Id="rId17" Type="http://schemas.microsoft.com/office/2007/relationships/diagramDrawing" Target="../diagrams/drawing26.xml"/><Relationship Id="rId25" Type="http://schemas.openxmlformats.org/officeDocument/2006/relationships/diagramQuickStyle" Target="../diagrams/quickStyle28.xml"/><Relationship Id="rId33" Type="http://schemas.openxmlformats.org/officeDocument/2006/relationships/diagramData" Target="../diagrams/data30.xml"/><Relationship Id="rId38" Type="http://schemas.openxmlformats.org/officeDocument/2006/relationships/diagramData" Target="../diagrams/data31.xml"/><Relationship Id="rId2" Type="http://schemas.openxmlformats.org/officeDocument/2006/relationships/notesSlide" Target="../notesSlides/notesSlide19.xml"/><Relationship Id="rId16" Type="http://schemas.openxmlformats.org/officeDocument/2006/relationships/diagramColors" Target="../diagrams/colors26.xml"/><Relationship Id="rId20" Type="http://schemas.openxmlformats.org/officeDocument/2006/relationships/diagramQuickStyle" Target="../diagrams/quickStyle27.xml"/><Relationship Id="rId29" Type="http://schemas.openxmlformats.org/officeDocument/2006/relationships/diagramLayout" Target="../diagrams/layout29.xml"/><Relationship Id="rId41" Type="http://schemas.openxmlformats.org/officeDocument/2006/relationships/diagramColors" Target="../diagrams/colors31.xml"/><Relationship Id="rId1" Type="http://schemas.openxmlformats.org/officeDocument/2006/relationships/slideLayout" Target="../slideLayouts/slideLayout13.xml"/><Relationship Id="rId6" Type="http://schemas.openxmlformats.org/officeDocument/2006/relationships/diagramColors" Target="../diagrams/colors24.xml"/><Relationship Id="rId11" Type="http://schemas.openxmlformats.org/officeDocument/2006/relationships/diagramColors" Target="../diagrams/colors25.xml"/><Relationship Id="rId24" Type="http://schemas.openxmlformats.org/officeDocument/2006/relationships/diagramLayout" Target="../diagrams/layout28.xml"/><Relationship Id="rId32" Type="http://schemas.microsoft.com/office/2007/relationships/diagramDrawing" Target="../diagrams/drawing29.xml"/><Relationship Id="rId37" Type="http://schemas.microsoft.com/office/2007/relationships/diagramDrawing" Target="../diagrams/drawing30.xml"/><Relationship Id="rId40" Type="http://schemas.openxmlformats.org/officeDocument/2006/relationships/diagramQuickStyle" Target="../diagrams/quickStyle31.xml"/><Relationship Id="rId5" Type="http://schemas.openxmlformats.org/officeDocument/2006/relationships/diagramQuickStyle" Target="../diagrams/quickStyle24.xml"/><Relationship Id="rId15" Type="http://schemas.openxmlformats.org/officeDocument/2006/relationships/diagramQuickStyle" Target="../diagrams/quickStyle26.xml"/><Relationship Id="rId23" Type="http://schemas.openxmlformats.org/officeDocument/2006/relationships/diagramData" Target="../diagrams/data28.xml"/><Relationship Id="rId28" Type="http://schemas.openxmlformats.org/officeDocument/2006/relationships/diagramData" Target="../diagrams/data29.xml"/><Relationship Id="rId36" Type="http://schemas.openxmlformats.org/officeDocument/2006/relationships/diagramColors" Target="../diagrams/colors30.xml"/><Relationship Id="rId10" Type="http://schemas.openxmlformats.org/officeDocument/2006/relationships/diagramQuickStyle" Target="../diagrams/quickStyle25.xml"/><Relationship Id="rId19" Type="http://schemas.openxmlformats.org/officeDocument/2006/relationships/diagramLayout" Target="../diagrams/layout27.xml"/><Relationship Id="rId31" Type="http://schemas.openxmlformats.org/officeDocument/2006/relationships/diagramColors" Target="../diagrams/colors29.xml"/><Relationship Id="rId44" Type="http://schemas.openxmlformats.org/officeDocument/2006/relationships/image" Target="../media/image55.PNG"/><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diagramLayout" Target="../diagrams/layout26.xml"/><Relationship Id="rId22" Type="http://schemas.microsoft.com/office/2007/relationships/diagramDrawing" Target="../diagrams/drawing27.xml"/><Relationship Id="rId27" Type="http://schemas.microsoft.com/office/2007/relationships/diagramDrawing" Target="../diagrams/drawing28.xml"/><Relationship Id="rId30" Type="http://schemas.openxmlformats.org/officeDocument/2006/relationships/diagramQuickStyle" Target="../diagrams/quickStyle29.xml"/><Relationship Id="rId35" Type="http://schemas.openxmlformats.org/officeDocument/2006/relationships/diagramQuickStyle" Target="../diagrams/quickStyle30.xml"/><Relationship Id="rId43"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jp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image" Target="../media/image6.jpg"/><Relationship Id="rId5" Type="http://schemas.openxmlformats.org/officeDocument/2006/relationships/diagramLayout" Target="../diagrams/layout4.xml"/><Relationship Id="rId10" Type="http://schemas.openxmlformats.org/officeDocument/2006/relationships/image" Target="../media/image5.JPG"/><Relationship Id="rId4" Type="http://schemas.openxmlformats.org/officeDocument/2006/relationships/diagramData" Target="../diagrams/data4.xml"/><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915652" y="2375577"/>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a:ln w="0"/>
                <a:solidFill>
                  <a:schemeClr val="tx1"/>
                </a:solidFill>
                <a:effectLst>
                  <a:outerShdw blurRad="38100" dist="19050" dir="2700000" algn="tl" rotWithShape="0">
                    <a:schemeClr val="dk1">
                      <a:alpha val="40000"/>
                    </a:schemeClr>
                  </a:outerShdw>
                </a:effectLst>
              </a:rPr>
              <a:t>Conception et réalisation d’un système décisionnel </a:t>
            </a:r>
            <a:r>
              <a:rPr lang="fr-FR" sz="2800" dirty="0" smtClean="0">
                <a:ln w="0"/>
                <a:solidFill>
                  <a:schemeClr val="tx1"/>
                </a:solidFill>
                <a:effectLst>
                  <a:outerShdw blurRad="38100" dist="19050" dir="2700000" algn="tl" rotWithShape="0">
                    <a:schemeClr val="dk1">
                      <a:alpha val="40000"/>
                    </a:schemeClr>
                  </a:outerShdw>
                </a:effectLst>
              </a:rPr>
              <a:t>de la fonction comptable accessible via </a:t>
            </a:r>
            <a:r>
              <a:rPr lang="fr-FR" sz="2800" dirty="0">
                <a:ln w="0"/>
                <a:solidFill>
                  <a:schemeClr val="tx1"/>
                </a:solidFill>
                <a:effectLst>
                  <a:outerShdw blurRad="38100" dist="19050" dir="2700000" algn="tl" rotWithShape="0">
                    <a:schemeClr val="dk1">
                      <a:alpha val="40000"/>
                    </a:schemeClr>
                  </a:outerShdw>
                </a:effectLst>
              </a:rPr>
              <a:t>web et mobile </a:t>
            </a: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923330"/>
          </a:xfrm>
          <a:prstGeom prst="rect">
            <a:avLst/>
          </a:prstGeom>
        </p:spPr>
        <p:txBody>
          <a:bodyPr wrap="square">
            <a:spAutoFit/>
          </a:bodyPr>
          <a:lstStyle/>
          <a:p>
            <a:pPr lvl="0"/>
            <a:r>
              <a:rPr lang="en-US" b="1" i="1" dirty="0" smtClean="0"/>
              <a:t>Mme. </a:t>
            </a:r>
            <a:r>
              <a:rPr lang="en-US" b="1" i="1" dirty="0" err="1" smtClean="0"/>
              <a:t>Meryem</a:t>
            </a:r>
            <a:r>
              <a:rPr lang="en-US" b="1" i="1" dirty="0" smtClean="0"/>
              <a:t> KARRAKCHOU (INSEA)</a:t>
            </a:r>
            <a:endParaRPr lang="fr-FR" dirty="0"/>
          </a:p>
          <a:p>
            <a:pPr lvl="0"/>
            <a:r>
              <a:rPr lang="fr-FR" b="1" i="1" dirty="0"/>
              <a:t>M. </a:t>
            </a:r>
            <a:r>
              <a:rPr lang="en-US" b="1" i="1" dirty="0"/>
              <a:t>Mohamed Nabil QASMI</a:t>
            </a:r>
            <a:r>
              <a:rPr lang="en-US" b="1" dirty="0"/>
              <a:t> (INSEA)</a:t>
            </a:r>
            <a:endParaRPr lang="fr-FR" dirty="0"/>
          </a:p>
          <a:p>
            <a:pPr lvl="0"/>
            <a:r>
              <a:rPr lang="en-US" b="1" i="1" dirty="0"/>
              <a:t>M. </a:t>
            </a:r>
            <a:r>
              <a:rPr lang="en-US" b="1" i="1" dirty="0" err="1" smtClean="0"/>
              <a:t>Abderrahim</a:t>
            </a:r>
            <a:r>
              <a:rPr lang="en-US" b="1" i="1" dirty="0" smtClean="0"/>
              <a:t> KARBOUTE(BCP)</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SABRI</a:t>
            </a:r>
          </a:p>
          <a:p>
            <a:pPr marL="0" marR="0" lvl="0" indent="0" algn="l" defTabSz="914400" eaLnBrk="1" latinLnBrk="0" hangingPunct="1">
              <a:buClr>
                <a:srgbClr val="A82217"/>
              </a:buClr>
              <a:buSzTx/>
              <a:buFont typeface="Wingdings 3" pitchFamily="18" charset="2"/>
              <a:buNone/>
              <a:tabLst>
                <a:tab pos="3859890" algn="l"/>
              </a:tabLst>
              <a:defRPr/>
            </a:pPr>
            <a:r>
              <a:rPr kumimoji="1" lang="fr-FR" sz="2000" kern="0" dirty="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       Mlle. </a:t>
            </a:r>
            <a:r>
              <a:rPr kumimoji="1" lang="fr-FR" sz="2000" kern="0" dirty="0" err="1" smtClean="0">
                <a:effectLst>
                  <a:outerShdw blurRad="38100" dist="38100" dir="2700000" algn="tl">
                    <a:srgbClr val="000000">
                      <a:alpha val="43137"/>
                    </a:srgbClr>
                  </a:outerShdw>
                </a:effectLst>
                <a:latin typeface="Calibri Light" pitchFamily="34" charset="0"/>
              </a:rPr>
              <a:t>Soukaina</a:t>
            </a:r>
            <a:r>
              <a:rPr kumimoji="1" lang="fr-FR" sz="2000" kern="0" dirty="0" smtClean="0">
                <a:effectLst>
                  <a:outerShdw blurRad="38100" dist="38100" dir="2700000" algn="tl">
                    <a:srgbClr val="000000">
                      <a:alpha val="43137"/>
                    </a:srgbClr>
                  </a:outerShdw>
                </a:effectLst>
                <a:latin typeface="Calibri Light" pitchFamily="34" charset="0"/>
              </a:rPr>
              <a:t> ERREHHAB</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d’Ingénieur d’Etat</a:t>
            </a:r>
          </a:p>
          <a:p>
            <a:pPr algn="ctr"/>
            <a:r>
              <a:rPr lang="fr-FR" sz="1400" dirty="0"/>
              <a:t>Option : </a:t>
            </a:r>
            <a:r>
              <a:rPr lang="fr-FR" sz="1400" dirty="0" smtClean="0"/>
              <a:t>INFORMATIQUE</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2014/2015</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8" y="227113"/>
            <a:ext cx="1913649" cy="1778000"/>
          </a:xfrm>
          <a:prstGeom prst="rect">
            <a:avLst/>
          </a:prstGeom>
        </p:spPr>
      </p:pic>
      <p:sp>
        <p:nvSpPr>
          <p:cNvPr id="4" name="Rectangle 3"/>
          <p:cNvSpPr/>
          <p:nvPr/>
        </p:nvSpPr>
        <p:spPr>
          <a:xfrm>
            <a:off x="1475656" y="195538"/>
            <a:ext cx="6048672" cy="830997"/>
          </a:xfrm>
          <a:prstGeom prst="rect">
            <a:avLst/>
          </a:prstGeom>
        </p:spPr>
        <p:txBody>
          <a:bodyPr wrap="square">
            <a:spAutoFit/>
          </a:bodyPr>
          <a:lstStyle/>
          <a:p>
            <a:pPr algn="ctr"/>
            <a:r>
              <a:rPr lang="fr-FR" sz="2400" dirty="0" smtClean="0">
                <a:ln w="0"/>
                <a:effectLst>
                  <a:outerShdw blurRad="38100" dist="19050" dir="2700000" algn="tl" rotWithShape="0">
                    <a:schemeClr val="dk1">
                      <a:alpha val="40000"/>
                    </a:schemeClr>
                  </a:outerShdw>
                </a:effectLst>
              </a:rPr>
              <a:t>INSTITUT NATIONAL</a:t>
            </a:r>
          </a:p>
          <a:p>
            <a:pPr algn="ctr"/>
            <a:r>
              <a:rPr lang="fr-FR" sz="2400" dirty="0" smtClean="0">
                <a:ln w="0"/>
                <a:effectLst>
                  <a:outerShdw blurRad="38100" dist="19050" dir="2700000" algn="tl" rotWithShape="0">
                    <a:schemeClr val="dk1">
                      <a:alpha val="40000"/>
                    </a:schemeClr>
                  </a:outerShdw>
                </a:effectLst>
              </a:rPr>
              <a:t>DE STATISTIQUE ET D’ECONOMIE APPLIQUEE</a:t>
            </a:r>
            <a:endParaRPr lang="fr-FR" sz="2400" dirty="0">
              <a:ln w="0"/>
              <a:effectLst>
                <a:outerShdw blurRad="38100" dist="19050" dir="2700000" algn="tl" rotWithShape="0">
                  <a:schemeClr val="dk1">
                    <a:alpha val="40000"/>
                  </a:schemeClr>
                </a:outerShdw>
              </a:effectLst>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666" y="302951"/>
            <a:ext cx="1492710" cy="1155646"/>
          </a:xfrm>
          <a:prstGeom prst="rect">
            <a:avLst/>
          </a:prstGeom>
        </p:spPr>
      </p:pic>
    </p:spTree>
    <p:extLst>
      <p:ext uri="{BB962C8B-B14F-4D97-AF65-F5344CB8AC3E}">
        <p14:creationId xmlns:p14="http://schemas.microsoft.com/office/powerpoint/2010/main" val="33026396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t>10</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3" name="TextBox 31"/>
          <p:cNvSpPr txBox="1"/>
          <p:nvPr/>
        </p:nvSpPr>
        <p:spPr>
          <a:xfrm>
            <a:off x="3229409" y="3360483"/>
            <a:ext cx="5692566" cy="144655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La détection </a:t>
            </a:r>
            <a:r>
              <a:rPr lang="fr-FR" sz="2000" dirty="0"/>
              <a:t>d</a:t>
            </a:r>
            <a:r>
              <a:rPr lang="fr-FR" sz="2000" dirty="0" smtClean="0"/>
              <a:t>es comptes en suspens en utilisant un programme développé en COBOL,</a:t>
            </a:r>
          </a:p>
          <a:p>
            <a:endParaRPr lang="fr-FR" dirty="0"/>
          </a:p>
          <a:p>
            <a:pPr marL="285744" indent="-285744">
              <a:lnSpc>
                <a:spcPct val="150000"/>
              </a:lnSpc>
              <a:buFont typeface="Wingdings" pitchFamily="2" charset="2"/>
              <a:buChar char="q"/>
            </a:pPr>
            <a:r>
              <a:rPr lang="fr-FR" sz="2000" dirty="0"/>
              <a:t>Manipulation manuelle des erreurs </a:t>
            </a:r>
            <a:r>
              <a:rPr lang="fr-FR" sz="2000" dirty="0" smtClean="0"/>
              <a:t>d’imputation.</a:t>
            </a:r>
            <a:endParaRPr lang="fr-FR" sz="2000" dirty="0"/>
          </a:p>
        </p:txBody>
      </p:sp>
      <p:sp>
        <p:nvSpPr>
          <p:cNvPr id="35" name="Flèche droite 3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36" name="Rectangle à coins arrondis 35"/>
          <p:cNvSpPr/>
          <p:nvPr/>
        </p:nvSpPr>
        <p:spPr>
          <a:xfrm>
            <a:off x="5507068" y="36717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09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anim calcmode="lin" valueType="num">
                                      <p:cBhvr>
                                        <p:cTn id="10" dur="500" fill="hold"/>
                                        <p:tgtEl>
                                          <p:spTgt spid="36"/>
                                        </p:tgtEl>
                                        <p:attrNameLst>
                                          <p:attrName>ppt_x</p:attrName>
                                        </p:attrNameLst>
                                      </p:cBhvr>
                                      <p:tavLst>
                                        <p:tav tm="0">
                                          <p:val>
                                            <p:fltVal val="0.5"/>
                                          </p:val>
                                        </p:tav>
                                        <p:tav tm="100000">
                                          <p:val>
                                            <p:strVal val="#ppt_x"/>
                                          </p:val>
                                        </p:tav>
                                      </p:tavLst>
                                    </p:anim>
                                    <p:anim calcmode="lin" valueType="num">
                                      <p:cBhvr>
                                        <p:cTn id="11" dur="500" fill="hold"/>
                                        <p:tgtEl>
                                          <p:spTgt spid="3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2.77778E-7 1.11111E-6 L -0.28715 -0.30116 " pathEditMode="relative" rAng="0" ptsTypes="AA">
                                      <p:cBhvr>
                                        <p:cTn id="14" dur="2000" fill="hold"/>
                                        <p:tgtEl>
                                          <p:spTgt spid="36"/>
                                        </p:tgtEl>
                                        <p:attrNameLst>
                                          <p:attrName>ppt_x</p:attrName>
                                          <p:attrName>ppt_y</p:attrName>
                                        </p:attrNameLst>
                                      </p:cBhvr>
                                      <p:rCtr x="-14358" y="-15069"/>
                                    </p:animMotion>
                                  </p:childTnLst>
                                </p:cTn>
                              </p:par>
                            </p:childTnLst>
                          </p:cTn>
                        </p:par>
                        <p:par>
                          <p:cTn id="15" fill="hold">
                            <p:stCondLst>
                              <p:cond delay="2500"/>
                            </p:stCondLst>
                            <p:childTnLst>
                              <p:par>
                                <p:cTn id="16" presetID="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2" fill="hold" grpId="1" nodeType="clickEffect">
                                  <p:stCondLst>
                                    <p:cond delay="0"/>
                                  </p:stCondLst>
                                  <p:childTnLst>
                                    <p:anim calcmode="lin" valueType="num">
                                      <p:cBhvr additive="base">
                                        <p:cTn id="27" dur="500"/>
                                        <p:tgtEl>
                                          <p:spTgt spid="35"/>
                                        </p:tgtEl>
                                        <p:attrNameLst>
                                          <p:attrName>ppt_x</p:attrName>
                                        </p:attrNameLst>
                                      </p:cBhvr>
                                      <p:tavLst>
                                        <p:tav tm="0">
                                          <p:val>
                                            <p:strVal val="ppt_x"/>
                                          </p:val>
                                        </p:tav>
                                        <p:tav tm="100000">
                                          <p:val>
                                            <p:strVal val="1+ppt_w/2"/>
                                          </p:val>
                                        </p:tav>
                                      </p:tavLst>
                                    </p:anim>
                                    <p:anim calcmode="lin" valueType="num">
                                      <p:cBhvr additive="base">
                                        <p:cTn id="28" dur="500"/>
                                        <p:tgtEl>
                                          <p:spTgt spid="35"/>
                                        </p:tgtEl>
                                        <p:attrNameLst>
                                          <p:attrName>ppt_y</p:attrName>
                                        </p:attrNameLst>
                                      </p:cBhvr>
                                      <p:tavLst>
                                        <p:tav tm="0">
                                          <p:val>
                                            <p:strVal val="ppt_y"/>
                                          </p:val>
                                        </p:tav>
                                        <p:tav tm="100000">
                                          <p:val>
                                            <p:strVal val="ppt_y"/>
                                          </p:val>
                                        </p:tav>
                                      </p:tavLst>
                                    </p:anim>
                                    <p:set>
                                      <p:cBhvr>
                                        <p:cTn id="29" dur="1" fill="hold">
                                          <p:stCondLst>
                                            <p:cond delay="499"/>
                                          </p:stCondLst>
                                        </p:cTn>
                                        <p:tgtEl>
                                          <p:spTgt spid="35"/>
                                        </p:tgtEl>
                                        <p:attrNameLst>
                                          <p:attrName>style.visibility</p:attrName>
                                        </p:attrNameLst>
                                      </p:cBhvr>
                                      <p:to>
                                        <p:strVal val="hidden"/>
                                      </p:to>
                                    </p:set>
                                  </p:childTnLst>
                                </p:cTn>
                              </p:par>
                              <p:par>
                                <p:cTn id="30" presetID="2" presetClass="exit" presetSubtype="2" fill="hold" grpId="1" nodeType="withEffect">
                                  <p:stCondLst>
                                    <p:cond delay="0"/>
                                  </p:stCondLst>
                                  <p:childTnLst>
                                    <p:anim calcmode="lin" valueType="num">
                                      <p:cBhvr additive="base">
                                        <p:cTn id="31" dur="500"/>
                                        <p:tgtEl>
                                          <p:spTgt spid="33"/>
                                        </p:tgtEl>
                                        <p:attrNameLst>
                                          <p:attrName>ppt_x</p:attrName>
                                        </p:attrNameLst>
                                      </p:cBhvr>
                                      <p:tavLst>
                                        <p:tav tm="0">
                                          <p:val>
                                            <p:strVal val="ppt_x"/>
                                          </p:val>
                                        </p:tav>
                                        <p:tav tm="100000">
                                          <p:val>
                                            <p:strVal val="1+ppt_w/2"/>
                                          </p:val>
                                        </p:tav>
                                      </p:tavLst>
                                    </p:anim>
                                    <p:anim calcmode="lin" valueType="num">
                                      <p:cBhvr additive="base">
                                        <p:cTn id="32" dur="500"/>
                                        <p:tgtEl>
                                          <p:spTgt spid="33"/>
                                        </p:tgtEl>
                                        <p:attrNameLst>
                                          <p:attrName>ppt_y</p:attrName>
                                        </p:attrNameLst>
                                      </p:cBhvr>
                                      <p:tavLst>
                                        <p:tav tm="0">
                                          <p:val>
                                            <p:strVal val="ppt_y"/>
                                          </p:val>
                                        </p:tav>
                                        <p:tav tm="100000">
                                          <p:val>
                                            <p:strVal val="ppt_y"/>
                                          </p:val>
                                        </p:tav>
                                      </p:tavLst>
                                    </p:anim>
                                    <p:set>
                                      <p:cBhvr>
                                        <p:cTn id="3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6" grpId="0" animBg="1"/>
      <p:bldP spid="3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t>11</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0" name="TextBox 32"/>
          <p:cNvSpPr txBox="1"/>
          <p:nvPr/>
        </p:nvSpPr>
        <p:spPr>
          <a:xfrm>
            <a:off x="3501122" y="3606249"/>
            <a:ext cx="533458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44" indent="-285744">
              <a:lnSpc>
                <a:spcPct val="150000"/>
              </a:lnSpc>
              <a:buFont typeface="Wingdings" pitchFamily="2" charset="2"/>
              <a:buChar char="q"/>
            </a:pPr>
            <a:r>
              <a:rPr lang="fr-FR" dirty="0"/>
              <a:t>Absence d’un système d’alerte </a:t>
            </a:r>
          </a:p>
          <a:p>
            <a:pPr marL="285750" indent="-285750">
              <a:lnSpc>
                <a:spcPct val="150000"/>
              </a:lnSpc>
              <a:buFont typeface="Wingdings" panose="05000000000000000000" pitchFamily="2" charset="2"/>
              <a:buChar char="q"/>
            </a:pPr>
            <a:r>
              <a:rPr lang="fr-FR" dirty="0" smtClean="0"/>
              <a:t>Traitement manuel lent et non fiable</a:t>
            </a:r>
          </a:p>
        </p:txBody>
      </p:sp>
      <p:sp>
        <p:nvSpPr>
          <p:cNvPr id="31" name="Rectangle à coins arrondis 30"/>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2" name="Flèche droite 31"/>
          <p:cNvSpPr/>
          <p:nvPr/>
        </p:nvSpPr>
        <p:spPr>
          <a:xfrm>
            <a:off x="577011" y="356344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val="2205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t>12</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369324" y="2115724"/>
            <a:ext cx="8164731" cy="3600400"/>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smtClean="0"/>
              <a:t>Réalisation d’un système décisionnel</a:t>
            </a:r>
            <a:endParaRPr lang="fr-FR" sz="3600" dirty="0"/>
          </a:p>
        </p:txBody>
      </p:sp>
      <p:sp>
        <p:nvSpPr>
          <p:cNvPr id="36" name="Rectangle 35"/>
          <p:cNvSpPr/>
          <p:nvPr/>
        </p:nvSpPr>
        <p:spPr>
          <a:xfrm>
            <a:off x="2735961" y="3465403"/>
            <a:ext cx="162469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Reporting</a:t>
            </a:r>
            <a:endParaRPr lang="fr-FR" dirty="0"/>
          </a:p>
        </p:txBody>
      </p:sp>
      <p:sp>
        <p:nvSpPr>
          <p:cNvPr id="37" name="Rectangle 36"/>
          <p:cNvSpPr/>
          <p:nvPr/>
        </p:nvSpPr>
        <p:spPr>
          <a:xfrm>
            <a:off x="4502394" y="3454594"/>
            <a:ext cx="1572653" cy="851322"/>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dirty="0" smtClean="0"/>
              <a:t>Volet Alertes</a:t>
            </a:r>
          </a:p>
        </p:txBody>
      </p:sp>
      <p:sp>
        <p:nvSpPr>
          <p:cNvPr id="39" name="TextBox 38"/>
          <p:cNvSpPr txBox="1"/>
          <p:nvPr/>
        </p:nvSpPr>
        <p:spPr>
          <a:xfrm>
            <a:off x="2360196" y="4153227"/>
            <a:ext cx="5429246" cy="923330"/>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Génération des alertes</a:t>
            </a:r>
          </a:p>
          <a:p>
            <a:pPr marL="285750" indent="-285750">
              <a:lnSpc>
                <a:spcPct val="150000"/>
              </a:lnSpc>
              <a:buFont typeface="Wingdings" pitchFamily="2" charset="2"/>
              <a:buChar char="v"/>
            </a:pPr>
            <a:r>
              <a:rPr lang="fr-FR" dirty="0" smtClean="0"/>
              <a:t>Automatisation de la détection des anomalies</a:t>
            </a:r>
            <a:endParaRPr lang="fr-FR" dirty="0"/>
          </a:p>
        </p:txBody>
      </p:sp>
      <p:sp>
        <p:nvSpPr>
          <p:cNvPr id="40" name="TextBox 39"/>
          <p:cNvSpPr txBox="1"/>
          <p:nvPr/>
        </p:nvSpPr>
        <p:spPr>
          <a:xfrm>
            <a:off x="2300452" y="2368002"/>
            <a:ext cx="5429246" cy="1338828"/>
          </a:xfrm>
          <a:prstGeom prst="rect">
            <a:avLst/>
          </a:prstGeom>
          <a:noFill/>
        </p:spPr>
        <p:txBody>
          <a:bodyPr wrap="square" rtlCol="0">
            <a:spAutoFit/>
          </a:bodyPr>
          <a:lstStyle/>
          <a:p>
            <a:pPr marL="285750" indent="-285750">
              <a:lnSpc>
                <a:spcPct val="150000"/>
              </a:lnSpc>
              <a:buFont typeface="Wingdings" pitchFamily="2" charset="2"/>
              <a:buChar char="v"/>
            </a:pPr>
            <a:r>
              <a:rPr lang="fr-FR" dirty="0" smtClean="0"/>
              <a:t>Elaboration des indicateurs de performance</a:t>
            </a:r>
          </a:p>
          <a:p>
            <a:pPr marL="285750" indent="-285750">
              <a:lnSpc>
                <a:spcPct val="150000"/>
              </a:lnSpc>
              <a:buFont typeface="Wingdings" pitchFamily="2" charset="2"/>
              <a:buChar char="v"/>
            </a:pPr>
            <a:r>
              <a:rPr lang="fr-FR" dirty="0" smtClean="0"/>
              <a:t>Génération des tableaux de bord facilitant les traitements accessibles via web et mobile</a:t>
            </a:r>
            <a:endParaRPr lang="fr-FR" dirty="0"/>
          </a:p>
        </p:txBody>
      </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83650" y="19566"/>
            <a:ext cx="8050405" cy="601051"/>
            <a:chOff x="450180" y="19637"/>
            <a:chExt cx="8050405" cy="601051"/>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7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75000"/>
                  </a:schemeClr>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093795" y="4274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602991" y="1963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8" name="Rectangle 7"/>
          <p:cNvSpPr txBox="1">
            <a:spLocks noChangeArrowheads="1"/>
          </p:cNvSpPr>
          <p:nvPr/>
        </p:nvSpPr>
        <p:spPr>
          <a:xfrm>
            <a:off x="2188081" y="73368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Solution proposée</a:t>
            </a:r>
          </a:p>
        </p:txBody>
      </p:sp>
      <p:sp>
        <p:nvSpPr>
          <p:cNvPr id="66" name="Freeform 9" descr="&lt;LOGICA_QUOTE_RIGHT&gt;"/>
          <p:cNvSpPr>
            <a:spLocks/>
          </p:cNvSpPr>
          <p:nvPr/>
        </p:nvSpPr>
        <p:spPr bwMode="gray">
          <a:xfrm>
            <a:off x="3295726" y="68186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Freeform 5" descr="&lt;LOGICA_QUOTE_LEFT&gt;"/>
          <p:cNvSpPr>
            <a:spLocks/>
          </p:cNvSpPr>
          <p:nvPr/>
        </p:nvSpPr>
        <p:spPr bwMode="gray">
          <a:xfrm>
            <a:off x="2064726" y="71145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Rectangle 7"/>
          <p:cNvSpPr txBox="1">
            <a:spLocks noChangeArrowheads="1"/>
          </p:cNvSpPr>
          <p:nvPr/>
        </p:nvSpPr>
        <p:spPr>
          <a:xfrm>
            <a:off x="3712453" y="73832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Tree>
    <p:extLst>
      <p:ext uri="{BB962C8B-B14F-4D97-AF65-F5344CB8AC3E}">
        <p14:creationId xmlns:p14="http://schemas.microsoft.com/office/powerpoint/2010/main" val="34717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fmla="#ppt_w*sin(2.5*pi*$)">
                                          <p:val>
                                            <p:fltVal val="0"/>
                                          </p:val>
                                        </p:tav>
                                        <p:tav tm="100000">
                                          <p:val>
                                            <p:fltVal val="1"/>
                                          </p:val>
                                        </p:tav>
                                      </p:tavLst>
                                    </p:anim>
                                    <p:anim calcmode="lin" valueType="num">
                                      <p:cBhvr>
                                        <p:cTn id="8" dur="1000" fill="hold"/>
                                        <p:tgtEl>
                                          <p:spTgt spid="6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1" nodeType="clickEffect">
                                  <p:stCondLst>
                                    <p:cond delay="0"/>
                                  </p:stCondLst>
                                  <p:childTnLst>
                                    <p:animScale>
                                      <p:cBhvr>
                                        <p:cTn id="21" dur="2000" fill="hold"/>
                                        <p:tgtEl>
                                          <p:spTgt spid="35"/>
                                        </p:tgtEl>
                                      </p:cBhvr>
                                      <p:by x="40000" y="40000"/>
                                    </p:animScale>
                                  </p:childTnLst>
                                </p:cTn>
                              </p:par>
                              <p:par>
                                <p:cTn id="22" presetID="64" presetClass="path" presetSubtype="0" accel="50000" decel="50000" fill="hold" grpId="2" nodeType="withEffect">
                                  <p:stCondLst>
                                    <p:cond delay="0"/>
                                  </p:stCondLst>
                                  <p:childTnLst>
                                    <p:animMotion origin="layout" path="M 4.44444E-6 -4.81481E-6 L -0.00278 -0.16759 " pathEditMode="relative" rAng="0" ptsTypes="AA">
                                      <p:cBhvr>
                                        <p:cTn id="23" dur="2000" fill="hold"/>
                                        <p:tgtEl>
                                          <p:spTgt spid="35"/>
                                        </p:tgtEl>
                                        <p:attrNameLst>
                                          <p:attrName>ppt_x</p:attrName>
                                          <p:attrName>ppt_y</p:attrName>
                                        </p:attrNameLst>
                                      </p:cBhvr>
                                      <p:rCtr x="-139" y="-8380"/>
                                    </p:animMotion>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 presetClass="exit" presetSubtype="10" fill="hold" grpId="3" nodeType="clickEffect">
                                  <p:stCondLst>
                                    <p:cond delay="0"/>
                                  </p:stCondLst>
                                  <p:childTnLst>
                                    <p:animEffect transition="out" filter="checkerboard(across)">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35" presetClass="path" presetSubtype="0" accel="50000" decel="50000" fill="hold" grpId="1" nodeType="withEffect">
                                  <p:stCondLst>
                                    <p:cond delay="0"/>
                                  </p:stCondLst>
                                  <p:childTnLst>
                                    <p:animMotion origin="layout" path="M 3.88889E-6 2.74746E-6 L -0.25608 -0.14778 " pathEditMode="relative" rAng="0" ptsTypes="AA">
                                      <p:cBhvr>
                                        <p:cTn id="43" dur="2000" fill="hold"/>
                                        <p:tgtEl>
                                          <p:spTgt spid="36"/>
                                        </p:tgtEl>
                                        <p:attrNameLst>
                                          <p:attrName>ppt_x</p:attrName>
                                          <p:attrName>ppt_y</p:attrName>
                                        </p:attrNameLst>
                                      </p:cBhvr>
                                      <p:rCtr x="-12812" y="-7401"/>
                                    </p:animMotion>
                                  </p:childTnLst>
                                </p:cTn>
                              </p:par>
                              <p:par>
                                <p:cTn id="44" presetID="35" presetClass="path" presetSubtype="0" accel="50000" decel="50000" fill="hold" grpId="1" nodeType="withEffect">
                                  <p:stCondLst>
                                    <p:cond delay="0"/>
                                  </p:stCondLst>
                                  <p:childTnLst>
                                    <p:animMotion origin="layout" path="M -2.77778E-6 2.74746E-6 L -0.44149 0.11447 " pathEditMode="relative" rAng="0" ptsTypes="AA">
                                      <p:cBhvr>
                                        <p:cTn id="45" dur="2000" fill="hold"/>
                                        <p:tgtEl>
                                          <p:spTgt spid="37"/>
                                        </p:tgtEl>
                                        <p:attrNameLst>
                                          <p:attrName>ppt_x</p:attrName>
                                          <p:attrName>ppt_y</p:attrName>
                                        </p:attrNameLst>
                                      </p:cBhvr>
                                      <p:rCtr x="-22083" y="5712"/>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6" grpId="0" animBg="1"/>
      <p:bldP spid="36" grpId="1" animBg="1"/>
      <p:bldP spid="37" grpId="0" animBg="1"/>
      <p:bldP spid="37" grpId="1" animBg="1"/>
      <p:bldP spid="39" grpId="0"/>
      <p:bldP spid="40" grpId="0"/>
      <p:bldP spid="66" grpId="0" animBg="1"/>
      <p:bldP spid="6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t>13</a:t>
            </a:fld>
            <a:endParaRPr lang="fr-BE"/>
          </a:p>
        </p:txBody>
      </p:sp>
      <p:grpSp>
        <p:nvGrpSpPr>
          <p:cNvPr id="40" name="Groupe 39"/>
          <p:cNvGrpSpPr/>
          <p:nvPr/>
        </p:nvGrpSpPr>
        <p:grpSpPr>
          <a:xfrm>
            <a:off x="447769" y="44624"/>
            <a:ext cx="8023374" cy="588358"/>
            <a:chOff x="447769" y="32330"/>
            <a:chExt cx="8023374" cy="588358"/>
          </a:xfrm>
        </p:grpSpPr>
        <p:sp>
          <p:nvSpPr>
            <p:cNvPr id="4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5"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57" name="Freeform 5" descr="&lt;LOGICA_QUOTE_LEFT&gt;"/>
            <p:cNvSpPr>
              <a:spLocks/>
            </p:cNvSpPr>
            <p:nvPr/>
          </p:nvSpPr>
          <p:spPr bwMode="gray">
            <a:xfrm>
              <a:off x="2116122" y="4375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Freeform 9" descr="&lt;LOGICA_QUOTE_RIGHT&gt;"/>
            <p:cNvSpPr>
              <a:spLocks/>
            </p:cNvSpPr>
            <p:nvPr/>
          </p:nvSpPr>
          <p:spPr bwMode="gray">
            <a:xfrm>
              <a:off x="3635896" y="4375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60"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1"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aphicFrame>
        <p:nvGraphicFramePr>
          <p:cNvPr id="2" name="Diagramme 1"/>
          <p:cNvGraphicFramePr/>
          <p:nvPr>
            <p:extLst>
              <p:ext uri="{D42A27DB-BD31-4B8C-83A1-F6EECF244321}">
                <p14:modId xmlns:p14="http://schemas.microsoft.com/office/powerpoint/2010/main" val="1409483075"/>
              </p:ext>
            </p:extLst>
          </p:nvPr>
        </p:nvGraphicFramePr>
        <p:xfrm>
          <a:off x="1524000" y="1397000"/>
          <a:ext cx="6864424" cy="4480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7" name="Rectangle 7"/>
          <p:cNvSpPr txBox="1">
            <a:spLocks noChangeArrowheads="1"/>
          </p:cNvSpPr>
          <p:nvPr/>
        </p:nvSpPr>
        <p:spPr>
          <a:xfrm>
            <a:off x="3699030" y="75490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Cadrage  fonctionnel</a:t>
            </a:r>
          </a:p>
        </p:txBody>
      </p:sp>
      <p:sp>
        <p:nvSpPr>
          <p:cNvPr id="28" name="Freeform 9" descr="&lt;LOGICA_QUOTE_RIGHT&gt;"/>
          <p:cNvSpPr>
            <a:spLocks/>
          </p:cNvSpPr>
          <p:nvPr/>
        </p:nvSpPr>
        <p:spPr bwMode="gray">
          <a:xfrm>
            <a:off x="4938517" y="67197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5" descr="&lt;LOGICA_QUOTE_LEFT&gt;"/>
          <p:cNvSpPr>
            <a:spLocks/>
          </p:cNvSpPr>
          <p:nvPr/>
        </p:nvSpPr>
        <p:spPr bwMode="gray">
          <a:xfrm>
            <a:off x="3572761" y="6858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762652" y="7713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Etude de l’existant </a:t>
            </a:r>
          </a:p>
        </p:txBody>
      </p:sp>
      <p:sp>
        <p:nvSpPr>
          <p:cNvPr id="32" name="Rectangle 7"/>
          <p:cNvSpPr txBox="1">
            <a:spLocks noChangeArrowheads="1"/>
          </p:cNvSpPr>
          <p:nvPr/>
        </p:nvSpPr>
        <p:spPr>
          <a:xfrm>
            <a:off x="2095386" y="756585"/>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Tree>
    <p:extLst>
      <p:ext uri="{BB962C8B-B14F-4D97-AF65-F5344CB8AC3E}">
        <p14:creationId xmlns:p14="http://schemas.microsoft.com/office/powerpoint/2010/main" val="23783787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fmla="#ppt_w*sin(2.5*pi*$)">
                                          <p:val>
                                            <p:fltVal val="0"/>
                                          </p:val>
                                        </p:tav>
                                        <p:tav tm="100000">
                                          <p:val>
                                            <p:fltVal val="1"/>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fmla="#ppt_w*sin(2.5*pi*$)">
                                          <p:val>
                                            <p:fltVal val="0"/>
                                          </p:val>
                                        </p:tav>
                                        <p:tav tm="100000">
                                          <p:val>
                                            <p:fltVal val="1"/>
                                          </p:val>
                                        </p:tav>
                                      </p:tavLst>
                                    </p:anim>
                                    <p:anim calcmode="lin" valueType="num">
                                      <p:cBhvr>
                                        <p:cTn id="1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graphicEl>
                                              <a:dgm id="{E8C2E04F-5655-4176-B376-FA335520DAE8}"/>
                                            </p:graphicEl>
                                          </p:spTgt>
                                        </p:tgtEl>
                                        <p:attrNameLst>
                                          <p:attrName>style.visibility</p:attrName>
                                        </p:attrNameLst>
                                      </p:cBhvr>
                                      <p:to>
                                        <p:strVal val="visible"/>
                                      </p:to>
                                    </p:set>
                                    <p:anim calcmode="lin" valueType="num">
                                      <p:cBhvr>
                                        <p:cTn id="17" dur="500" fill="hold"/>
                                        <p:tgtEl>
                                          <p:spTgt spid="2">
                                            <p:graphicEl>
                                              <a:dgm id="{E8C2E04F-5655-4176-B376-FA335520DAE8}"/>
                                            </p:graphicEl>
                                          </p:spTgt>
                                        </p:tgtEl>
                                        <p:attrNameLst>
                                          <p:attrName>ppt_w</p:attrName>
                                        </p:attrNameLst>
                                      </p:cBhvr>
                                      <p:tavLst>
                                        <p:tav tm="0">
                                          <p:val>
                                            <p:fltVal val="0"/>
                                          </p:val>
                                        </p:tav>
                                        <p:tav tm="100000">
                                          <p:val>
                                            <p:strVal val="#ppt_w"/>
                                          </p:val>
                                        </p:tav>
                                      </p:tavLst>
                                    </p:anim>
                                    <p:anim calcmode="lin" valueType="num">
                                      <p:cBhvr>
                                        <p:cTn id="18" dur="500" fill="hold"/>
                                        <p:tgtEl>
                                          <p:spTgt spid="2">
                                            <p:graphicEl>
                                              <a:dgm id="{E8C2E04F-5655-4176-B376-FA335520DAE8}"/>
                                            </p:graphicEl>
                                          </p:spTgt>
                                        </p:tgtEl>
                                        <p:attrNameLst>
                                          <p:attrName>ppt_h</p:attrName>
                                        </p:attrNameLst>
                                      </p:cBhvr>
                                      <p:tavLst>
                                        <p:tav tm="0">
                                          <p:val>
                                            <p:fltVal val="0"/>
                                          </p:val>
                                        </p:tav>
                                        <p:tav tm="100000">
                                          <p:val>
                                            <p:strVal val="#ppt_h"/>
                                          </p:val>
                                        </p:tav>
                                      </p:tavLst>
                                    </p:anim>
                                    <p:animEffect transition="in" filter="fade">
                                      <p:cBhvr>
                                        <p:cTn id="19" dur="500"/>
                                        <p:tgtEl>
                                          <p:spTgt spid="2">
                                            <p:graphicEl>
                                              <a:dgm id="{E8C2E04F-5655-4176-B376-FA335520DAE8}"/>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graphicEl>
                                              <a:dgm id="{E8078D5E-18D9-4157-B0F7-F7FBD700E7E0}"/>
                                            </p:graphicEl>
                                          </p:spTgt>
                                        </p:tgtEl>
                                        <p:attrNameLst>
                                          <p:attrName>style.visibility</p:attrName>
                                        </p:attrNameLst>
                                      </p:cBhvr>
                                      <p:to>
                                        <p:strVal val="visible"/>
                                      </p:to>
                                    </p:set>
                                    <p:anim calcmode="lin" valueType="num">
                                      <p:cBhvr>
                                        <p:cTn id="22" dur="500" fill="hold"/>
                                        <p:tgtEl>
                                          <p:spTgt spid="2">
                                            <p:graphicEl>
                                              <a:dgm id="{E8078D5E-18D9-4157-B0F7-F7FBD700E7E0}"/>
                                            </p:graphicEl>
                                          </p:spTgt>
                                        </p:tgtEl>
                                        <p:attrNameLst>
                                          <p:attrName>ppt_w</p:attrName>
                                        </p:attrNameLst>
                                      </p:cBhvr>
                                      <p:tavLst>
                                        <p:tav tm="0">
                                          <p:val>
                                            <p:fltVal val="0"/>
                                          </p:val>
                                        </p:tav>
                                        <p:tav tm="100000">
                                          <p:val>
                                            <p:strVal val="#ppt_w"/>
                                          </p:val>
                                        </p:tav>
                                      </p:tavLst>
                                    </p:anim>
                                    <p:anim calcmode="lin" valueType="num">
                                      <p:cBhvr>
                                        <p:cTn id="23" dur="500" fill="hold"/>
                                        <p:tgtEl>
                                          <p:spTgt spid="2">
                                            <p:graphicEl>
                                              <a:dgm id="{E8078D5E-18D9-4157-B0F7-F7FBD700E7E0}"/>
                                            </p:graphicEl>
                                          </p:spTgt>
                                        </p:tgtEl>
                                        <p:attrNameLst>
                                          <p:attrName>ppt_h</p:attrName>
                                        </p:attrNameLst>
                                      </p:cBhvr>
                                      <p:tavLst>
                                        <p:tav tm="0">
                                          <p:val>
                                            <p:fltVal val="0"/>
                                          </p:val>
                                        </p:tav>
                                        <p:tav tm="100000">
                                          <p:val>
                                            <p:strVal val="#ppt_h"/>
                                          </p:val>
                                        </p:tav>
                                      </p:tavLst>
                                    </p:anim>
                                    <p:animEffect transition="in" filter="fade">
                                      <p:cBhvr>
                                        <p:cTn id="24" dur="500"/>
                                        <p:tgtEl>
                                          <p:spTgt spid="2">
                                            <p:graphicEl>
                                              <a:dgm id="{E8078D5E-18D9-4157-B0F7-F7FBD700E7E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3ABEE852-400D-4DC2-B02F-FAF4E0B2F716}"/>
                                            </p:graphicEl>
                                          </p:spTgt>
                                        </p:tgtEl>
                                        <p:attrNameLst>
                                          <p:attrName>style.visibility</p:attrName>
                                        </p:attrNameLst>
                                      </p:cBhvr>
                                      <p:to>
                                        <p:strVal val="visible"/>
                                      </p:to>
                                    </p:set>
                                    <p:anim calcmode="lin" valueType="num">
                                      <p:cBhvr>
                                        <p:cTn id="29" dur="500" fill="hold"/>
                                        <p:tgtEl>
                                          <p:spTgt spid="2">
                                            <p:graphicEl>
                                              <a:dgm id="{3ABEE852-400D-4DC2-B02F-FAF4E0B2F716}"/>
                                            </p:graphicEl>
                                          </p:spTgt>
                                        </p:tgtEl>
                                        <p:attrNameLst>
                                          <p:attrName>ppt_w</p:attrName>
                                        </p:attrNameLst>
                                      </p:cBhvr>
                                      <p:tavLst>
                                        <p:tav tm="0">
                                          <p:val>
                                            <p:fltVal val="0"/>
                                          </p:val>
                                        </p:tav>
                                        <p:tav tm="100000">
                                          <p:val>
                                            <p:strVal val="#ppt_w"/>
                                          </p:val>
                                        </p:tav>
                                      </p:tavLst>
                                    </p:anim>
                                    <p:anim calcmode="lin" valueType="num">
                                      <p:cBhvr>
                                        <p:cTn id="30" dur="500" fill="hold"/>
                                        <p:tgtEl>
                                          <p:spTgt spid="2">
                                            <p:graphicEl>
                                              <a:dgm id="{3ABEE852-400D-4DC2-B02F-FAF4E0B2F716}"/>
                                            </p:graphicEl>
                                          </p:spTgt>
                                        </p:tgtEl>
                                        <p:attrNameLst>
                                          <p:attrName>ppt_h</p:attrName>
                                        </p:attrNameLst>
                                      </p:cBhvr>
                                      <p:tavLst>
                                        <p:tav tm="0">
                                          <p:val>
                                            <p:fltVal val="0"/>
                                          </p:val>
                                        </p:tav>
                                        <p:tav tm="100000">
                                          <p:val>
                                            <p:strVal val="#ppt_h"/>
                                          </p:val>
                                        </p:tav>
                                      </p:tavLst>
                                    </p:anim>
                                    <p:animEffect transition="in" filter="fade">
                                      <p:cBhvr>
                                        <p:cTn id="31" dur="500"/>
                                        <p:tgtEl>
                                          <p:spTgt spid="2">
                                            <p:graphicEl>
                                              <a:dgm id="{3ABEE852-400D-4DC2-B02F-FAF4E0B2F716}"/>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A48C4E3F-37E6-411A-B652-A46BEA379499}"/>
                                            </p:graphicEl>
                                          </p:spTgt>
                                        </p:tgtEl>
                                        <p:attrNameLst>
                                          <p:attrName>style.visibility</p:attrName>
                                        </p:attrNameLst>
                                      </p:cBhvr>
                                      <p:to>
                                        <p:strVal val="visible"/>
                                      </p:to>
                                    </p:set>
                                    <p:anim calcmode="lin" valueType="num">
                                      <p:cBhvr>
                                        <p:cTn id="34" dur="500" fill="hold"/>
                                        <p:tgtEl>
                                          <p:spTgt spid="2">
                                            <p:graphicEl>
                                              <a:dgm id="{A48C4E3F-37E6-411A-B652-A46BEA379499}"/>
                                            </p:graphicEl>
                                          </p:spTgt>
                                        </p:tgtEl>
                                        <p:attrNameLst>
                                          <p:attrName>ppt_w</p:attrName>
                                        </p:attrNameLst>
                                      </p:cBhvr>
                                      <p:tavLst>
                                        <p:tav tm="0">
                                          <p:val>
                                            <p:fltVal val="0"/>
                                          </p:val>
                                        </p:tav>
                                        <p:tav tm="100000">
                                          <p:val>
                                            <p:strVal val="#ppt_w"/>
                                          </p:val>
                                        </p:tav>
                                      </p:tavLst>
                                    </p:anim>
                                    <p:anim calcmode="lin" valueType="num">
                                      <p:cBhvr>
                                        <p:cTn id="35" dur="500" fill="hold"/>
                                        <p:tgtEl>
                                          <p:spTgt spid="2">
                                            <p:graphicEl>
                                              <a:dgm id="{A48C4E3F-37E6-411A-B652-A46BEA379499}"/>
                                            </p:graphicEl>
                                          </p:spTgt>
                                        </p:tgtEl>
                                        <p:attrNameLst>
                                          <p:attrName>ppt_h</p:attrName>
                                        </p:attrNameLst>
                                      </p:cBhvr>
                                      <p:tavLst>
                                        <p:tav tm="0">
                                          <p:val>
                                            <p:fltVal val="0"/>
                                          </p:val>
                                        </p:tav>
                                        <p:tav tm="100000">
                                          <p:val>
                                            <p:strVal val="#ppt_h"/>
                                          </p:val>
                                        </p:tav>
                                      </p:tavLst>
                                    </p:anim>
                                    <p:animEffect transition="in" filter="fade">
                                      <p:cBhvr>
                                        <p:cTn id="36" dur="500"/>
                                        <p:tgtEl>
                                          <p:spTgt spid="2">
                                            <p:graphicEl>
                                              <a:dgm id="{A48C4E3F-37E6-411A-B652-A46BEA37949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AB43F16B-51DA-4AF1-9352-A7F99C81692E}"/>
                                            </p:graphicEl>
                                          </p:spTgt>
                                        </p:tgtEl>
                                        <p:attrNameLst>
                                          <p:attrName>style.visibility</p:attrName>
                                        </p:attrNameLst>
                                      </p:cBhvr>
                                      <p:to>
                                        <p:strVal val="visible"/>
                                      </p:to>
                                    </p:set>
                                    <p:anim calcmode="lin" valueType="num">
                                      <p:cBhvr>
                                        <p:cTn id="41" dur="500" fill="hold"/>
                                        <p:tgtEl>
                                          <p:spTgt spid="2">
                                            <p:graphicEl>
                                              <a:dgm id="{AB43F16B-51DA-4AF1-9352-A7F99C81692E}"/>
                                            </p:graphicEl>
                                          </p:spTgt>
                                        </p:tgtEl>
                                        <p:attrNameLst>
                                          <p:attrName>ppt_w</p:attrName>
                                        </p:attrNameLst>
                                      </p:cBhvr>
                                      <p:tavLst>
                                        <p:tav tm="0">
                                          <p:val>
                                            <p:fltVal val="0"/>
                                          </p:val>
                                        </p:tav>
                                        <p:tav tm="100000">
                                          <p:val>
                                            <p:strVal val="#ppt_w"/>
                                          </p:val>
                                        </p:tav>
                                      </p:tavLst>
                                    </p:anim>
                                    <p:anim calcmode="lin" valueType="num">
                                      <p:cBhvr>
                                        <p:cTn id="42" dur="500" fill="hold"/>
                                        <p:tgtEl>
                                          <p:spTgt spid="2">
                                            <p:graphicEl>
                                              <a:dgm id="{AB43F16B-51DA-4AF1-9352-A7F99C81692E}"/>
                                            </p:graphicEl>
                                          </p:spTgt>
                                        </p:tgtEl>
                                        <p:attrNameLst>
                                          <p:attrName>ppt_h</p:attrName>
                                        </p:attrNameLst>
                                      </p:cBhvr>
                                      <p:tavLst>
                                        <p:tav tm="0">
                                          <p:val>
                                            <p:fltVal val="0"/>
                                          </p:val>
                                        </p:tav>
                                        <p:tav tm="100000">
                                          <p:val>
                                            <p:strVal val="#ppt_h"/>
                                          </p:val>
                                        </p:tav>
                                      </p:tavLst>
                                    </p:anim>
                                    <p:animEffect transition="in" filter="fade">
                                      <p:cBhvr>
                                        <p:cTn id="43" dur="500"/>
                                        <p:tgtEl>
                                          <p:spTgt spid="2">
                                            <p:graphicEl>
                                              <a:dgm id="{AB43F16B-51DA-4AF1-9352-A7F99C81692E}"/>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C8E724EF-DF27-46D6-8439-5419C2D23D13}"/>
                                            </p:graphicEl>
                                          </p:spTgt>
                                        </p:tgtEl>
                                        <p:attrNameLst>
                                          <p:attrName>style.visibility</p:attrName>
                                        </p:attrNameLst>
                                      </p:cBhvr>
                                      <p:to>
                                        <p:strVal val="visible"/>
                                      </p:to>
                                    </p:set>
                                    <p:anim calcmode="lin" valueType="num">
                                      <p:cBhvr>
                                        <p:cTn id="46" dur="500" fill="hold"/>
                                        <p:tgtEl>
                                          <p:spTgt spid="2">
                                            <p:graphicEl>
                                              <a:dgm id="{C8E724EF-DF27-46D6-8439-5419C2D23D13}"/>
                                            </p:graphicEl>
                                          </p:spTgt>
                                        </p:tgtEl>
                                        <p:attrNameLst>
                                          <p:attrName>ppt_w</p:attrName>
                                        </p:attrNameLst>
                                      </p:cBhvr>
                                      <p:tavLst>
                                        <p:tav tm="0">
                                          <p:val>
                                            <p:fltVal val="0"/>
                                          </p:val>
                                        </p:tav>
                                        <p:tav tm="100000">
                                          <p:val>
                                            <p:strVal val="#ppt_w"/>
                                          </p:val>
                                        </p:tav>
                                      </p:tavLst>
                                    </p:anim>
                                    <p:anim calcmode="lin" valueType="num">
                                      <p:cBhvr>
                                        <p:cTn id="47" dur="500" fill="hold"/>
                                        <p:tgtEl>
                                          <p:spTgt spid="2">
                                            <p:graphicEl>
                                              <a:dgm id="{C8E724EF-DF27-46D6-8439-5419C2D23D13}"/>
                                            </p:graphicEl>
                                          </p:spTgt>
                                        </p:tgtEl>
                                        <p:attrNameLst>
                                          <p:attrName>ppt_h</p:attrName>
                                        </p:attrNameLst>
                                      </p:cBhvr>
                                      <p:tavLst>
                                        <p:tav tm="0">
                                          <p:val>
                                            <p:fltVal val="0"/>
                                          </p:val>
                                        </p:tav>
                                        <p:tav tm="100000">
                                          <p:val>
                                            <p:strVal val="#ppt_h"/>
                                          </p:val>
                                        </p:tav>
                                      </p:tavLst>
                                    </p:anim>
                                    <p:animEffect transition="in" filter="fade">
                                      <p:cBhvr>
                                        <p:cTn id="48" dur="500"/>
                                        <p:tgtEl>
                                          <p:spTgt spid="2">
                                            <p:graphicEl>
                                              <a:dgm id="{C8E724EF-DF27-46D6-8439-5419C2D23D13}"/>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94E2B383-C407-492F-8ED6-F6DFA78B21EE}"/>
                                            </p:graphicEl>
                                          </p:spTgt>
                                        </p:tgtEl>
                                        <p:attrNameLst>
                                          <p:attrName>style.visibility</p:attrName>
                                        </p:attrNameLst>
                                      </p:cBhvr>
                                      <p:to>
                                        <p:strVal val="visible"/>
                                      </p:to>
                                    </p:set>
                                    <p:anim calcmode="lin" valueType="num">
                                      <p:cBhvr>
                                        <p:cTn id="53" dur="500" fill="hold"/>
                                        <p:tgtEl>
                                          <p:spTgt spid="2">
                                            <p:graphicEl>
                                              <a:dgm id="{94E2B383-C407-492F-8ED6-F6DFA78B21EE}"/>
                                            </p:graphicEl>
                                          </p:spTgt>
                                        </p:tgtEl>
                                        <p:attrNameLst>
                                          <p:attrName>ppt_w</p:attrName>
                                        </p:attrNameLst>
                                      </p:cBhvr>
                                      <p:tavLst>
                                        <p:tav tm="0">
                                          <p:val>
                                            <p:fltVal val="0"/>
                                          </p:val>
                                        </p:tav>
                                        <p:tav tm="100000">
                                          <p:val>
                                            <p:strVal val="#ppt_w"/>
                                          </p:val>
                                        </p:tav>
                                      </p:tavLst>
                                    </p:anim>
                                    <p:anim calcmode="lin" valueType="num">
                                      <p:cBhvr>
                                        <p:cTn id="54" dur="500" fill="hold"/>
                                        <p:tgtEl>
                                          <p:spTgt spid="2">
                                            <p:graphicEl>
                                              <a:dgm id="{94E2B383-C407-492F-8ED6-F6DFA78B21EE}"/>
                                            </p:graphicEl>
                                          </p:spTgt>
                                        </p:tgtEl>
                                        <p:attrNameLst>
                                          <p:attrName>ppt_h</p:attrName>
                                        </p:attrNameLst>
                                      </p:cBhvr>
                                      <p:tavLst>
                                        <p:tav tm="0">
                                          <p:val>
                                            <p:fltVal val="0"/>
                                          </p:val>
                                        </p:tav>
                                        <p:tav tm="100000">
                                          <p:val>
                                            <p:strVal val="#ppt_h"/>
                                          </p:val>
                                        </p:tav>
                                      </p:tavLst>
                                    </p:anim>
                                    <p:animEffect transition="in" filter="fade">
                                      <p:cBhvr>
                                        <p:cTn id="55" dur="500"/>
                                        <p:tgtEl>
                                          <p:spTgt spid="2">
                                            <p:graphicEl>
                                              <a:dgm id="{94E2B383-C407-492F-8ED6-F6DFA78B21EE}"/>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09560866-DDD8-4D65-843B-877888A4AA9A}"/>
                                            </p:graphicEl>
                                          </p:spTgt>
                                        </p:tgtEl>
                                        <p:attrNameLst>
                                          <p:attrName>style.visibility</p:attrName>
                                        </p:attrNameLst>
                                      </p:cBhvr>
                                      <p:to>
                                        <p:strVal val="visible"/>
                                      </p:to>
                                    </p:set>
                                    <p:anim calcmode="lin" valueType="num">
                                      <p:cBhvr>
                                        <p:cTn id="58" dur="500" fill="hold"/>
                                        <p:tgtEl>
                                          <p:spTgt spid="2">
                                            <p:graphicEl>
                                              <a:dgm id="{09560866-DDD8-4D65-843B-877888A4AA9A}"/>
                                            </p:graphicEl>
                                          </p:spTgt>
                                        </p:tgtEl>
                                        <p:attrNameLst>
                                          <p:attrName>ppt_w</p:attrName>
                                        </p:attrNameLst>
                                      </p:cBhvr>
                                      <p:tavLst>
                                        <p:tav tm="0">
                                          <p:val>
                                            <p:fltVal val="0"/>
                                          </p:val>
                                        </p:tav>
                                        <p:tav tm="100000">
                                          <p:val>
                                            <p:strVal val="#ppt_w"/>
                                          </p:val>
                                        </p:tav>
                                      </p:tavLst>
                                    </p:anim>
                                    <p:anim calcmode="lin" valueType="num">
                                      <p:cBhvr>
                                        <p:cTn id="59" dur="500" fill="hold"/>
                                        <p:tgtEl>
                                          <p:spTgt spid="2">
                                            <p:graphicEl>
                                              <a:dgm id="{09560866-DDD8-4D65-843B-877888A4AA9A}"/>
                                            </p:graphicEl>
                                          </p:spTgt>
                                        </p:tgtEl>
                                        <p:attrNameLst>
                                          <p:attrName>ppt_h</p:attrName>
                                        </p:attrNameLst>
                                      </p:cBhvr>
                                      <p:tavLst>
                                        <p:tav tm="0">
                                          <p:val>
                                            <p:fltVal val="0"/>
                                          </p:val>
                                        </p:tav>
                                        <p:tav tm="100000">
                                          <p:val>
                                            <p:strVal val="#ppt_h"/>
                                          </p:val>
                                        </p:tav>
                                      </p:tavLst>
                                    </p:anim>
                                    <p:animEffect transition="in" filter="fade">
                                      <p:cBhvr>
                                        <p:cTn id="60" dur="500"/>
                                        <p:tgtEl>
                                          <p:spTgt spid="2">
                                            <p:graphicEl>
                                              <a:dgm id="{09560866-DDD8-4D65-843B-877888A4AA9A}"/>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52CAF39F-D302-4715-813A-FB22F437DA58}"/>
                                            </p:graphicEl>
                                          </p:spTgt>
                                        </p:tgtEl>
                                        <p:attrNameLst>
                                          <p:attrName>style.visibility</p:attrName>
                                        </p:attrNameLst>
                                      </p:cBhvr>
                                      <p:to>
                                        <p:strVal val="visible"/>
                                      </p:to>
                                    </p:set>
                                    <p:anim calcmode="lin" valueType="num">
                                      <p:cBhvr>
                                        <p:cTn id="65" dur="500" fill="hold"/>
                                        <p:tgtEl>
                                          <p:spTgt spid="2">
                                            <p:graphicEl>
                                              <a:dgm id="{52CAF39F-D302-4715-813A-FB22F437DA58}"/>
                                            </p:graphicEl>
                                          </p:spTgt>
                                        </p:tgtEl>
                                        <p:attrNameLst>
                                          <p:attrName>ppt_w</p:attrName>
                                        </p:attrNameLst>
                                      </p:cBhvr>
                                      <p:tavLst>
                                        <p:tav tm="0">
                                          <p:val>
                                            <p:fltVal val="0"/>
                                          </p:val>
                                        </p:tav>
                                        <p:tav tm="100000">
                                          <p:val>
                                            <p:strVal val="#ppt_w"/>
                                          </p:val>
                                        </p:tav>
                                      </p:tavLst>
                                    </p:anim>
                                    <p:anim calcmode="lin" valueType="num">
                                      <p:cBhvr>
                                        <p:cTn id="66" dur="500" fill="hold"/>
                                        <p:tgtEl>
                                          <p:spTgt spid="2">
                                            <p:graphicEl>
                                              <a:dgm id="{52CAF39F-D302-4715-813A-FB22F437DA58}"/>
                                            </p:graphicEl>
                                          </p:spTgt>
                                        </p:tgtEl>
                                        <p:attrNameLst>
                                          <p:attrName>ppt_h</p:attrName>
                                        </p:attrNameLst>
                                      </p:cBhvr>
                                      <p:tavLst>
                                        <p:tav tm="0">
                                          <p:val>
                                            <p:fltVal val="0"/>
                                          </p:val>
                                        </p:tav>
                                        <p:tav tm="100000">
                                          <p:val>
                                            <p:strVal val="#ppt_h"/>
                                          </p:val>
                                        </p:tav>
                                      </p:tavLst>
                                    </p:anim>
                                    <p:animEffect transition="in" filter="fade">
                                      <p:cBhvr>
                                        <p:cTn id="67" dur="500"/>
                                        <p:tgtEl>
                                          <p:spTgt spid="2">
                                            <p:graphicEl>
                                              <a:dgm id="{52CAF39F-D302-4715-813A-FB22F437DA58}"/>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800A2105-D0E8-4C52-8351-938C8190697F}"/>
                                            </p:graphicEl>
                                          </p:spTgt>
                                        </p:tgtEl>
                                        <p:attrNameLst>
                                          <p:attrName>style.visibility</p:attrName>
                                        </p:attrNameLst>
                                      </p:cBhvr>
                                      <p:to>
                                        <p:strVal val="visible"/>
                                      </p:to>
                                    </p:set>
                                    <p:anim calcmode="lin" valueType="num">
                                      <p:cBhvr>
                                        <p:cTn id="70" dur="500" fill="hold"/>
                                        <p:tgtEl>
                                          <p:spTgt spid="2">
                                            <p:graphicEl>
                                              <a:dgm id="{800A2105-D0E8-4C52-8351-938C8190697F}"/>
                                            </p:graphicEl>
                                          </p:spTgt>
                                        </p:tgtEl>
                                        <p:attrNameLst>
                                          <p:attrName>ppt_w</p:attrName>
                                        </p:attrNameLst>
                                      </p:cBhvr>
                                      <p:tavLst>
                                        <p:tav tm="0">
                                          <p:val>
                                            <p:fltVal val="0"/>
                                          </p:val>
                                        </p:tav>
                                        <p:tav tm="100000">
                                          <p:val>
                                            <p:strVal val="#ppt_w"/>
                                          </p:val>
                                        </p:tav>
                                      </p:tavLst>
                                    </p:anim>
                                    <p:anim calcmode="lin" valueType="num">
                                      <p:cBhvr>
                                        <p:cTn id="71" dur="500" fill="hold"/>
                                        <p:tgtEl>
                                          <p:spTgt spid="2">
                                            <p:graphicEl>
                                              <a:dgm id="{800A2105-D0E8-4C52-8351-938C8190697F}"/>
                                            </p:graphicEl>
                                          </p:spTgt>
                                        </p:tgtEl>
                                        <p:attrNameLst>
                                          <p:attrName>ppt_h</p:attrName>
                                        </p:attrNameLst>
                                      </p:cBhvr>
                                      <p:tavLst>
                                        <p:tav tm="0">
                                          <p:val>
                                            <p:fltVal val="0"/>
                                          </p:val>
                                        </p:tav>
                                        <p:tav tm="100000">
                                          <p:val>
                                            <p:strVal val="#ppt_h"/>
                                          </p:val>
                                        </p:tav>
                                      </p:tavLst>
                                    </p:anim>
                                    <p:animEffect transition="in" filter="fade">
                                      <p:cBhvr>
                                        <p:cTn id="72" dur="500"/>
                                        <p:tgtEl>
                                          <p:spTgt spid="2">
                                            <p:graphicEl>
                                              <a:dgm id="{800A2105-D0E8-4C52-8351-938C8190697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
                                            <p:graphicEl>
                                              <a:dgm id="{92016A70-BCFA-48D6-AF1C-A6809F373E08}"/>
                                            </p:graphicEl>
                                          </p:spTgt>
                                        </p:tgtEl>
                                        <p:attrNameLst>
                                          <p:attrName>style.visibility</p:attrName>
                                        </p:attrNameLst>
                                      </p:cBhvr>
                                      <p:to>
                                        <p:strVal val="visible"/>
                                      </p:to>
                                    </p:set>
                                    <p:anim calcmode="lin" valueType="num">
                                      <p:cBhvr>
                                        <p:cTn id="77" dur="500" fill="hold"/>
                                        <p:tgtEl>
                                          <p:spTgt spid="2">
                                            <p:graphicEl>
                                              <a:dgm id="{92016A70-BCFA-48D6-AF1C-A6809F373E08}"/>
                                            </p:graphicEl>
                                          </p:spTgt>
                                        </p:tgtEl>
                                        <p:attrNameLst>
                                          <p:attrName>ppt_w</p:attrName>
                                        </p:attrNameLst>
                                      </p:cBhvr>
                                      <p:tavLst>
                                        <p:tav tm="0">
                                          <p:val>
                                            <p:fltVal val="0"/>
                                          </p:val>
                                        </p:tav>
                                        <p:tav tm="100000">
                                          <p:val>
                                            <p:strVal val="#ppt_w"/>
                                          </p:val>
                                        </p:tav>
                                      </p:tavLst>
                                    </p:anim>
                                    <p:anim calcmode="lin" valueType="num">
                                      <p:cBhvr>
                                        <p:cTn id="78" dur="500" fill="hold"/>
                                        <p:tgtEl>
                                          <p:spTgt spid="2">
                                            <p:graphicEl>
                                              <a:dgm id="{92016A70-BCFA-48D6-AF1C-A6809F373E08}"/>
                                            </p:graphicEl>
                                          </p:spTgt>
                                        </p:tgtEl>
                                        <p:attrNameLst>
                                          <p:attrName>ppt_h</p:attrName>
                                        </p:attrNameLst>
                                      </p:cBhvr>
                                      <p:tavLst>
                                        <p:tav tm="0">
                                          <p:val>
                                            <p:fltVal val="0"/>
                                          </p:val>
                                        </p:tav>
                                        <p:tav tm="100000">
                                          <p:val>
                                            <p:strVal val="#ppt_h"/>
                                          </p:val>
                                        </p:tav>
                                      </p:tavLst>
                                    </p:anim>
                                    <p:animEffect transition="in" filter="fade">
                                      <p:cBhvr>
                                        <p:cTn id="79" dur="500"/>
                                        <p:tgtEl>
                                          <p:spTgt spid="2">
                                            <p:graphicEl>
                                              <a:dgm id="{92016A70-BCFA-48D6-AF1C-A6809F373E08}"/>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
                                            <p:graphicEl>
                                              <a:dgm id="{D909B4CD-C192-4050-8FFD-68BB76597E40}"/>
                                            </p:graphicEl>
                                          </p:spTgt>
                                        </p:tgtEl>
                                        <p:attrNameLst>
                                          <p:attrName>style.visibility</p:attrName>
                                        </p:attrNameLst>
                                      </p:cBhvr>
                                      <p:to>
                                        <p:strVal val="visible"/>
                                      </p:to>
                                    </p:set>
                                    <p:anim calcmode="lin" valueType="num">
                                      <p:cBhvr>
                                        <p:cTn id="82" dur="500" fill="hold"/>
                                        <p:tgtEl>
                                          <p:spTgt spid="2">
                                            <p:graphicEl>
                                              <a:dgm id="{D909B4CD-C192-4050-8FFD-68BB76597E40}"/>
                                            </p:graphicEl>
                                          </p:spTgt>
                                        </p:tgtEl>
                                        <p:attrNameLst>
                                          <p:attrName>ppt_w</p:attrName>
                                        </p:attrNameLst>
                                      </p:cBhvr>
                                      <p:tavLst>
                                        <p:tav tm="0">
                                          <p:val>
                                            <p:fltVal val="0"/>
                                          </p:val>
                                        </p:tav>
                                        <p:tav tm="100000">
                                          <p:val>
                                            <p:strVal val="#ppt_w"/>
                                          </p:val>
                                        </p:tav>
                                      </p:tavLst>
                                    </p:anim>
                                    <p:anim calcmode="lin" valueType="num">
                                      <p:cBhvr>
                                        <p:cTn id="83" dur="500" fill="hold"/>
                                        <p:tgtEl>
                                          <p:spTgt spid="2">
                                            <p:graphicEl>
                                              <a:dgm id="{D909B4CD-C192-4050-8FFD-68BB76597E40}"/>
                                            </p:graphicEl>
                                          </p:spTgt>
                                        </p:tgtEl>
                                        <p:attrNameLst>
                                          <p:attrName>ppt_h</p:attrName>
                                        </p:attrNameLst>
                                      </p:cBhvr>
                                      <p:tavLst>
                                        <p:tav tm="0">
                                          <p:val>
                                            <p:fltVal val="0"/>
                                          </p:val>
                                        </p:tav>
                                        <p:tav tm="100000">
                                          <p:val>
                                            <p:strVal val="#ppt_h"/>
                                          </p:val>
                                        </p:tav>
                                      </p:tavLst>
                                    </p:anim>
                                    <p:animEffect transition="in" filter="fade">
                                      <p:cBhvr>
                                        <p:cTn id="84" dur="500"/>
                                        <p:tgtEl>
                                          <p:spTgt spid="2">
                                            <p:graphicEl>
                                              <a:dgm id="{D909B4CD-C192-4050-8FFD-68BB76597E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60204" y="-864631"/>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14</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graphicFrame>
        <p:nvGraphicFramePr>
          <p:cNvPr id="9" name="Diagramme 8"/>
          <p:cNvGraphicFramePr/>
          <p:nvPr>
            <p:extLst>
              <p:ext uri="{D42A27DB-BD31-4B8C-83A1-F6EECF244321}">
                <p14:modId xmlns:p14="http://schemas.microsoft.com/office/powerpoint/2010/main" val="3601875352"/>
              </p:ext>
            </p:extLst>
          </p:nvPr>
        </p:nvGraphicFramePr>
        <p:xfrm>
          <a:off x="726041" y="1481392"/>
          <a:ext cx="7518367" cy="4467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0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out)">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Graphic spid="9" grpId="1">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9" y="1428478"/>
            <a:ext cx="9129253" cy="10454179"/>
          </a:xfrm>
          <a:prstGeom prst="rect">
            <a:avLst/>
          </a:prstGeom>
        </p:spPr>
      </p:pic>
      <p:sp>
        <p:nvSpPr>
          <p:cNvPr id="36" name="Rectangle 35"/>
          <p:cNvSpPr/>
          <p:nvPr/>
        </p:nvSpPr>
        <p:spPr>
          <a:xfrm>
            <a:off x="-527576" y="-891880"/>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15</a:t>
            </a:fld>
            <a:endParaRPr lang="fr-BE" dirty="0">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5" name="Rectangle 7"/>
          <p:cNvSpPr txBox="1">
            <a:spLocks noChangeArrowheads="1"/>
          </p:cNvSpPr>
          <p:nvPr/>
        </p:nvSpPr>
        <p:spPr>
          <a:xfrm>
            <a:off x="2119353" y="70636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Fournisseur</a:t>
            </a:r>
            <a:endParaRPr lang="fr-FR" sz="1400" dirty="0">
              <a:solidFill>
                <a:schemeClr val="bg1">
                  <a:lumMod val="65000"/>
                </a:schemeClr>
              </a:solidFill>
              <a:latin typeface="Agency FB" pitchFamily="34" charset="0"/>
              <a:ea typeface="+mj-ea"/>
              <a:cs typeface="+mj-cs"/>
            </a:endParaRPr>
          </a:p>
        </p:txBody>
      </p:sp>
      <p:sp>
        <p:nvSpPr>
          <p:cNvPr id="26" name="Freeform 9" descr="&lt;LOGICA_QUOTE_RIGHT&gt;"/>
          <p:cNvSpPr>
            <a:spLocks/>
          </p:cNvSpPr>
          <p:nvPr/>
        </p:nvSpPr>
        <p:spPr bwMode="gray">
          <a:xfrm>
            <a:off x="1689859" y="60800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599772" y="64753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Rectangle 7"/>
          <p:cNvSpPr txBox="1">
            <a:spLocks noChangeArrowheads="1"/>
          </p:cNvSpPr>
          <p:nvPr/>
        </p:nvSpPr>
        <p:spPr>
          <a:xfrm>
            <a:off x="602686" y="6801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Les indicateurs</a:t>
            </a:r>
            <a:endParaRPr lang="fr-FR" sz="1400" b="1" dirty="0">
              <a:latin typeface="Agency FB" pitchFamily="34" charset="0"/>
              <a:ea typeface="+mj-ea"/>
              <a:cs typeface="+mj-cs"/>
            </a:endParaRPr>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30" name="Rectangle 7"/>
          <p:cNvSpPr txBox="1">
            <a:spLocks noChangeArrowheads="1"/>
          </p:cNvSpPr>
          <p:nvPr/>
        </p:nvSpPr>
        <p:spPr>
          <a:xfrm>
            <a:off x="3146306"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270552" y="64753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431398"/>
            <a:ext cx="9074366" cy="2011701"/>
          </a:xfrm>
          <a:prstGeom prst="rect">
            <a:avLst/>
          </a:prstGeom>
        </p:spPr>
      </p:pic>
      <p:sp>
        <p:nvSpPr>
          <p:cNvPr id="38" name="Rectangle 7"/>
          <p:cNvSpPr txBox="1">
            <a:spLocks noChangeArrowheads="1"/>
          </p:cNvSpPr>
          <p:nvPr/>
        </p:nvSpPr>
        <p:spPr>
          <a:xfrm>
            <a:off x="6348899" y="66788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080907" y="69925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275654" y="689647"/>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Tree>
    <p:extLst>
      <p:ext uri="{BB962C8B-B14F-4D97-AF65-F5344CB8AC3E}">
        <p14:creationId xmlns:p14="http://schemas.microsoft.com/office/powerpoint/2010/main" val="3678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4.44444E-6 -3.7037E-7 L -0.00018 -0.36157 " pathEditMode="relative" rAng="0" ptsTypes="AA">
                                      <p:cBhvr>
                                        <p:cTn id="26" dur="2000" fill="hold"/>
                                        <p:tgtEl>
                                          <p:spTgt spid="6"/>
                                        </p:tgtEl>
                                        <p:attrNameLst>
                                          <p:attrName>ppt_x</p:attrName>
                                          <p:attrName>ppt_y</p:attrName>
                                        </p:attrNameLst>
                                      </p:cBhvr>
                                      <p:rCtr x="-17" y="-18079"/>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nodeType="clickEffect">
                                  <p:stCondLst>
                                    <p:cond delay="0"/>
                                  </p:stCondLst>
                                  <p:childTnLst>
                                    <p:animMotion origin="layout" path="M -0.00018 -0.36157 L -0.00087 -0.79097 " pathEditMode="relative" rAng="0" ptsTypes="AA">
                                      <p:cBhvr>
                                        <p:cTn id="30" dur="2000" fill="hold"/>
                                        <p:tgtEl>
                                          <p:spTgt spid="6"/>
                                        </p:tgtEl>
                                        <p:attrNameLst>
                                          <p:attrName>ppt_x</p:attrName>
                                          <p:attrName>ppt_y</p:attrName>
                                        </p:attrNameLst>
                                      </p:cBhvr>
                                      <p:rCtr x="-35" y="-2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05" y="1533242"/>
            <a:ext cx="9172581" cy="4156720"/>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16</a:t>
            </a:fld>
            <a:endParaRPr lang="fr-BE">
              <a:solidFill>
                <a:prstClr val="black">
                  <a:tint val="75000"/>
                </a:prstClr>
              </a:solidFill>
            </a:endParaRPr>
          </a:p>
        </p:txBody>
      </p:sp>
      <p:sp>
        <p:nvSpPr>
          <p:cNvPr id="26" name="Freeform 9" descr="&lt;LOGICA_QUOTE_RIGHT&gt;"/>
          <p:cNvSpPr>
            <a:spLocks/>
          </p:cNvSpPr>
          <p:nvPr/>
        </p:nvSpPr>
        <p:spPr bwMode="gray">
          <a:xfrm>
            <a:off x="2980439" y="64753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951559" y="67659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40371"/>
            <a:ext cx="8023374" cy="580317"/>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8991" y="44013"/>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3" name="Rectangle 12"/>
          <p:cNvSpPr/>
          <p:nvPr/>
        </p:nvSpPr>
        <p:spPr>
          <a:xfrm>
            <a:off x="720797" y="5452392"/>
            <a:ext cx="2443825" cy="626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649899" y="6057475"/>
            <a:ext cx="1078149" cy="4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306" y="1444263"/>
            <a:ext cx="2743583" cy="1752845"/>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050" y="4216217"/>
            <a:ext cx="2857899" cy="1543265"/>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01" y="1698200"/>
            <a:ext cx="1950021" cy="1000265"/>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1" y="4340693"/>
            <a:ext cx="2722412" cy="1352739"/>
          </a:xfrm>
          <a:prstGeom prst="rect">
            <a:avLst/>
          </a:prstGeom>
        </p:spPr>
      </p:pic>
      <p:sp>
        <p:nvSpPr>
          <p:cNvPr id="10" name="Rectangle 9"/>
          <p:cNvSpPr/>
          <p:nvPr/>
        </p:nvSpPr>
        <p:spPr>
          <a:xfrm>
            <a:off x="6168489" y="1354082"/>
            <a:ext cx="3647029" cy="4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09028" y="4351226"/>
            <a:ext cx="3162741" cy="1601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2437296" y="1352691"/>
            <a:ext cx="4578771" cy="1892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1328" y="2362557"/>
            <a:ext cx="3200000" cy="1980952"/>
          </a:xfrm>
          <a:prstGeom prst="rect">
            <a:avLst/>
          </a:prstGeom>
        </p:spPr>
      </p:pic>
      <p:sp>
        <p:nvSpPr>
          <p:cNvPr id="46" name="Rectangle à coins arrondis 45"/>
          <p:cNvSpPr/>
          <p:nvPr/>
        </p:nvSpPr>
        <p:spPr>
          <a:xfrm>
            <a:off x="2652877" y="2351470"/>
            <a:ext cx="3216858" cy="702403"/>
          </a:xfrm>
          <a:prstGeom prst="roundRect">
            <a:avLst/>
          </a:prstGeom>
          <a:solidFill>
            <a:srgbClr val="FFC000">
              <a:alpha val="29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à coins arrondis 46"/>
          <p:cNvSpPr/>
          <p:nvPr/>
        </p:nvSpPr>
        <p:spPr>
          <a:xfrm>
            <a:off x="2691328" y="3417594"/>
            <a:ext cx="3194910" cy="853579"/>
          </a:xfrm>
          <a:prstGeom prst="roundRect">
            <a:avLst>
              <a:gd name="adj" fmla="val 7885"/>
            </a:avLst>
          </a:prstGeom>
          <a:solidFill>
            <a:srgbClr val="92D050">
              <a:alpha val="28000"/>
            </a:srgb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8" name="Group 13"/>
          <p:cNvGrpSpPr/>
          <p:nvPr/>
        </p:nvGrpSpPr>
        <p:grpSpPr>
          <a:xfrm>
            <a:off x="444499" y="589316"/>
            <a:ext cx="8164731" cy="463420"/>
            <a:chOff x="444499" y="1136780"/>
            <a:chExt cx="8164731" cy="463420"/>
          </a:xfrm>
        </p:grpSpPr>
        <p:cxnSp>
          <p:nvCxnSpPr>
            <p:cNvPr id="49"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1" name="Rectangle 7"/>
          <p:cNvSpPr txBox="1">
            <a:spLocks noChangeArrowheads="1"/>
          </p:cNvSpPr>
          <p:nvPr/>
        </p:nvSpPr>
        <p:spPr>
          <a:xfrm>
            <a:off x="2037263" y="70635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Fournisseur</a:t>
            </a:r>
            <a:endParaRPr lang="fr-FR" sz="1400" b="1" dirty="0">
              <a:latin typeface="Agency FB" pitchFamily="34" charset="0"/>
              <a:ea typeface="+mj-ea"/>
              <a:cs typeface="+mj-cs"/>
            </a:endParaRPr>
          </a:p>
        </p:txBody>
      </p:sp>
      <p:sp>
        <p:nvSpPr>
          <p:cNvPr id="52" name="Rectangle 7"/>
          <p:cNvSpPr txBox="1">
            <a:spLocks noChangeArrowheads="1"/>
          </p:cNvSpPr>
          <p:nvPr/>
        </p:nvSpPr>
        <p:spPr>
          <a:xfrm>
            <a:off x="3234734" y="70635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7270552" y="676590"/>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364399" y="681493"/>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55" name="Rectangle 7"/>
          <p:cNvSpPr txBox="1">
            <a:spLocks noChangeArrowheads="1"/>
          </p:cNvSpPr>
          <p:nvPr/>
        </p:nvSpPr>
        <p:spPr>
          <a:xfrm>
            <a:off x="4181935" y="684531"/>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356618"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5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val="216988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xit" presetSubtype="8" fill="hold" grpId="0" nodeType="afterEffect">
                                  <p:stCondLst>
                                    <p:cond delay="0"/>
                                  </p:stCondLst>
                                  <p:childTnLst>
                                    <p:animEffect transition="out" filter="wipe(left)">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38"/>
                                        </p:tgtEl>
                                      </p:cBhvr>
                                    </p:animEffect>
                                    <p:set>
                                      <p:cBhvr>
                                        <p:cTn id="19" dur="1" fill="hold">
                                          <p:stCondLst>
                                            <p:cond delay="499"/>
                                          </p:stCondLst>
                                        </p:cTn>
                                        <p:tgtEl>
                                          <p:spTgt spid="38"/>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1000"/>
                                        <p:tgtEl>
                                          <p:spTgt spid="10"/>
                                        </p:tgtEl>
                                      </p:cBhvr>
                                    </p:animEffect>
                                    <p:set>
                                      <p:cBhvr>
                                        <p:cTn id="22" dur="1" fill="hold">
                                          <p:stCondLst>
                                            <p:cond delay="999"/>
                                          </p:stCondLst>
                                        </p:cTn>
                                        <p:tgtEl>
                                          <p:spTgt spid="10"/>
                                        </p:tgtEl>
                                        <p:attrNameLst>
                                          <p:attrName>style.visibility</p:attrName>
                                        </p:attrNameLst>
                                      </p:cBhvr>
                                      <p:to>
                                        <p:strVal val="hidden"/>
                                      </p:to>
                                    </p:set>
                                  </p:childTnLst>
                                </p:cTn>
                              </p:par>
                            </p:childTnLst>
                          </p:cTn>
                        </p:par>
                        <p:par>
                          <p:cTn id="23" fill="hold">
                            <p:stCondLst>
                              <p:cond delay="2000"/>
                            </p:stCondLst>
                            <p:childTnLst>
                              <p:par>
                                <p:cTn id="24" presetID="2" presetClass="exit" presetSubtype="8" fill="hold" grpId="0" nodeType="afterEffect">
                                  <p:stCondLst>
                                    <p:cond delay="0"/>
                                  </p:stCondLst>
                                  <p:childTnLst>
                                    <p:anim calcmode="lin" valueType="num">
                                      <p:cBhvr additive="base">
                                        <p:cTn id="25" dur="1000"/>
                                        <p:tgtEl>
                                          <p:spTgt spid="36"/>
                                        </p:tgtEl>
                                        <p:attrNameLst>
                                          <p:attrName>ppt_x</p:attrName>
                                        </p:attrNameLst>
                                      </p:cBhvr>
                                      <p:tavLst>
                                        <p:tav tm="0">
                                          <p:val>
                                            <p:strVal val="ppt_x"/>
                                          </p:val>
                                        </p:tav>
                                        <p:tav tm="100000">
                                          <p:val>
                                            <p:strVal val="0-ppt_w/2"/>
                                          </p:val>
                                        </p:tav>
                                      </p:tavLst>
                                    </p:anim>
                                    <p:anim calcmode="lin" valueType="num">
                                      <p:cBhvr additive="base">
                                        <p:cTn id="26" dur="1000"/>
                                        <p:tgtEl>
                                          <p:spTgt spid="36"/>
                                        </p:tgtEl>
                                        <p:attrNameLst>
                                          <p:attrName>ppt_y</p:attrName>
                                        </p:attrNameLst>
                                      </p:cBhvr>
                                      <p:tavLst>
                                        <p:tav tm="0">
                                          <p:val>
                                            <p:strVal val="ppt_y"/>
                                          </p:val>
                                        </p:tav>
                                        <p:tav tm="100000">
                                          <p:val>
                                            <p:strVal val="ppt_y"/>
                                          </p:val>
                                        </p:tav>
                                      </p:tavLst>
                                    </p:anim>
                                    <p:set>
                                      <p:cBhvr>
                                        <p:cTn id="27" dur="1" fill="hold">
                                          <p:stCondLst>
                                            <p:cond delay="999"/>
                                          </p:stCondLst>
                                        </p:cTn>
                                        <p:tgtEl>
                                          <p:spTgt spid="36"/>
                                        </p:tgtEl>
                                        <p:attrNameLst>
                                          <p:attrName>style.visibility</p:attrName>
                                        </p:attrNameLst>
                                      </p:cBhvr>
                                      <p:to>
                                        <p:strVal val="hidden"/>
                                      </p:to>
                                    </p:set>
                                  </p:childTnLst>
                                </p:cTn>
                              </p:par>
                              <p:par>
                                <p:cTn id="28" presetID="22" presetClass="exit" presetSubtype="1" fill="hold" grpId="0" nodeType="withEffect">
                                  <p:stCondLst>
                                    <p:cond delay="0"/>
                                  </p:stCondLst>
                                  <p:childTnLst>
                                    <p:animEffect transition="out" filter="wipe(up)">
                                      <p:cBhvr>
                                        <p:cTn id="29" dur="500"/>
                                        <p:tgtEl>
                                          <p:spTgt spid="41"/>
                                        </p:tgtEl>
                                      </p:cBhvr>
                                    </p:animEffect>
                                    <p:set>
                                      <p:cBhvr>
                                        <p:cTn id="30" dur="1" fill="hold">
                                          <p:stCondLst>
                                            <p:cond delay="499"/>
                                          </p:stCondLst>
                                        </p:cTn>
                                        <p:tgtEl>
                                          <p:spTgt spid="4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3"/>
                                        </p:tgtEl>
                                      </p:cBhvr>
                                      <p:by x="150000" y="150000"/>
                                    </p:animScale>
                                  </p:childTnLst>
                                </p:cTn>
                              </p:par>
                              <p:par>
                                <p:cTn id="35" presetID="16" presetClass="entr" presetSubtype="2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inVertical)">
                                      <p:cBhvr>
                                        <p:cTn id="37" dur="500"/>
                                        <p:tgtEl>
                                          <p:spTgt spid="46"/>
                                        </p:tgtEl>
                                      </p:cBhvr>
                                    </p:animEffect>
                                  </p:childTnLst>
                                </p:cTn>
                              </p:par>
                              <p:par>
                                <p:cTn id="38" presetID="6" presetClass="emph" presetSubtype="0" fill="hold" grpId="1" nodeType="withEffect">
                                  <p:stCondLst>
                                    <p:cond delay="0"/>
                                  </p:stCondLst>
                                  <p:childTnLst>
                                    <p:animScale>
                                      <p:cBhvr>
                                        <p:cTn id="39" dur="2000" fill="hold"/>
                                        <p:tgtEl>
                                          <p:spTgt spid="46"/>
                                        </p:tgtEl>
                                      </p:cBhvr>
                                      <p:by x="150000" y="150000"/>
                                    </p:animScale>
                                  </p:childTnLst>
                                </p:cTn>
                              </p:par>
                              <p:par>
                                <p:cTn id="40" presetID="16" presetClass="entr" presetSubtype="21"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arn(inVertical)">
                                      <p:cBhvr>
                                        <p:cTn id="42" dur="500"/>
                                        <p:tgtEl>
                                          <p:spTgt spid="47"/>
                                        </p:tgtEl>
                                      </p:cBhvr>
                                    </p:animEffect>
                                  </p:childTnLst>
                                </p:cTn>
                              </p:par>
                              <p:par>
                                <p:cTn id="43" presetID="6" presetClass="emph" presetSubtype="0" fill="hold" grpId="1" nodeType="withEffect">
                                  <p:stCondLst>
                                    <p:cond delay="0"/>
                                  </p:stCondLst>
                                  <p:childTnLst>
                                    <p:animScale>
                                      <p:cBhvr>
                                        <p:cTn id="44" dur="2000" fill="hold"/>
                                        <p:tgtEl>
                                          <p:spTgt spid="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38" grpId="0" animBg="1"/>
      <p:bldP spid="10" grpId="0" animBg="1"/>
      <p:bldP spid="41" grpId="0" animBg="1"/>
      <p:bldP spid="36" grpId="0" animBg="1"/>
      <p:bldP spid="46" grpId="0" animBg="1"/>
      <p:bldP spid="46" grpId="1" animBg="1"/>
      <p:bldP spid="47" grpId="0" animBg="1"/>
      <p:bldP spid="4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4" y="1706343"/>
            <a:ext cx="8881154" cy="4690479"/>
          </a:xfrm>
          <a:prstGeom prst="rect">
            <a:avLst/>
          </a:prstGeom>
        </p:spPr>
      </p:pic>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17</a:t>
            </a:fld>
            <a:endParaRPr lang="fr-BE">
              <a:solidFill>
                <a:prstClr val="black">
                  <a:tint val="75000"/>
                </a:prst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4099780" y="620688"/>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3074903" y="64392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038502" y="7512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40" name="Rectangle 7"/>
          <p:cNvSpPr txBox="1">
            <a:spLocks noChangeArrowheads="1"/>
          </p:cNvSpPr>
          <p:nvPr/>
        </p:nvSpPr>
        <p:spPr>
          <a:xfrm>
            <a:off x="3174741" y="679114"/>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Budget de fonctionnement</a:t>
            </a:r>
            <a:endParaRPr lang="fr-FR" sz="1400" b="1" dirty="0">
              <a:latin typeface="Agency FB" pitchFamily="34" charset="0"/>
              <a:ea typeface="+mj-ea"/>
              <a:cs typeface="+mj-cs"/>
            </a:endParaRPr>
          </a:p>
        </p:txBody>
      </p:sp>
      <p:sp>
        <p:nvSpPr>
          <p:cNvPr id="41"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Le Schéma des DM</a:t>
            </a:r>
            <a:endParaRPr lang="fr-FR" sz="1400" dirty="0">
              <a:solidFill>
                <a:schemeClr val="bg1">
                  <a:lumMod val="65000"/>
                </a:schemeClr>
              </a:solidFill>
              <a:latin typeface="Agency FB" pitchFamily="34" charset="0"/>
              <a:ea typeface="+mj-ea"/>
              <a:cs typeface="+mj-cs"/>
            </a:endParaRPr>
          </a:p>
        </p:txBody>
      </p:sp>
      <p:sp>
        <p:nvSpPr>
          <p:cNvPr id="4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46"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414" y="1647154"/>
            <a:ext cx="2905530" cy="1162212"/>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110" y="4125732"/>
            <a:ext cx="2229161" cy="82879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6" y="2194454"/>
            <a:ext cx="2743583" cy="1752845"/>
          </a:xfrm>
          <a:prstGeom prst="rect">
            <a:avLst/>
          </a:prstGeom>
        </p:spPr>
      </p:pic>
      <p:sp>
        <p:nvSpPr>
          <p:cNvPr id="13" name="Rectangle 12"/>
          <p:cNvSpPr/>
          <p:nvPr/>
        </p:nvSpPr>
        <p:spPr>
          <a:xfrm>
            <a:off x="6003136" y="1519220"/>
            <a:ext cx="3431382" cy="3540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1988840"/>
            <a:ext cx="2749472" cy="325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2249" y="5044083"/>
            <a:ext cx="3162741" cy="1352739"/>
          </a:xfrm>
          <a:prstGeom prst="rect">
            <a:avLst/>
          </a:prstGeom>
        </p:spPr>
      </p:pic>
      <p:sp>
        <p:nvSpPr>
          <p:cNvPr id="10" name="Rectangle 9"/>
          <p:cNvSpPr/>
          <p:nvPr/>
        </p:nvSpPr>
        <p:spPr>
          <a:xfrm>
            <a:off x="2016357" y="5044083"/>
            <a:ext cx="3380262" cy="1351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8027" y="3185048"/>
            <a:ext cx="3143689" cy="1590897"/>
          </a:xfrm>
          <a:prstGeom prst="rect">
            <a:avLst/>
          </a:prstGeom>
        </p:spPr>
      </p:pic>
    </p:spTree>
    <p:extLst>
      <p:ext uri="{BB962C8B-B14F-4D97-AF65-F5344CB8AC3E}">
        <p14:creationId xmlns:p14="http://schemas.microsoft.com/office/powerpoint/2010/main" val="189868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par>
                                <p:cTn id="13" presetID="22" presetClass="exit" presetSubtype="1" fill="hold" grpId="0" nodeType="withEffect">
                                  <p:stCondLst>
                                    <p:cond delay="0"/>
                                  </p:stCondLst>
                                  <p:childTnLst>
                                    <p:animEffect transition="out" filter="wipe(up)">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 presetClass="exit" presetSubtype="8" fill="hold" grpId="0" nodeType="withEffect">
                                  <p:stCondLst>
                                    <p:cond delay="0"/>
                                  </p:stCondLst>
                                  <p:childTnLst>
                                    <p:anim calcmode="lin" valueType="num">
                                      <p:cBhvr additive="base">
                                        <p:cTn id="17" dur="1000"/>
                                        <p:tgtEl>
                                          <p:spTgt spid="10"/>
                                        </p:tgtEl>
                                        <p:attrNameLst>
                                          <p:attrName>ppt_x</p:attrName>
                                        </p:attrNameLst>
                                      </p:cBhvr>
                                      <p:tavLst>
                                        <p:tav tm="0">
                                          <p:val>
                                            <p:strVal val="ppt_x"/>
                                          </p:val>
                                        </p:tav>
                                        <p:tav tm="100000">
                                          <p:val>
                                            <p:strVal val="0-ppt_w/2"/>
                                          </p:val>
                                        </p:tav>
                                      </p:tavLst>
                                    </p:anim>
                                    <p:anim calcmode="lin" valueType="num">
                                      <p:cBhvr additive="base">
                                        <p:cTn id="18" dur="1000"/>
                                        <p:tgtEl>
                                          <p:spTgt spid="10"/>
                                        </p:tgtEl>
                                        <p:attrNameLst>
                                          <p:attrName>ppt_y</p:attrName>
                                        </p:attrNameLst>
                                      </p:cBhvr>
                                      <p:tavLst>
                                        <p:tav tm="0">
                                          <p:val>
                                            <p:strVal val="ppt_y"/>
                                          </p:val>
                                        </p:tav>
                                        <p:tav tm="100000">
                                          <p:val>
                                            <p:strVal val="ppt_y"/>
                                          </p:val>
                                        </p:tav>
                                      </p:tavLst>
                                    </p:anim>
                                    <p:set>
                                      <p:cBhvr>
                                        <p:cTn id="19" dur="1" fill="hold">
                                          <p:stCondLst>
                                            <p:cond delay="999"/>
                                          </p:stCondLst>
                                        </p:cTn>
                                        <p:tgtEl>
                                          <p:spTgt spid="10"/>
                                        </p:tgtEl>
                                        <p:attrNameLst>
                                          <p:attrName>style.visibility</p:attrName>
                                        </p:attrNameLst>
                                      </p:cBhvr>
                                      <p:to>
                                        <p:strVal val="hidden"/>
                                      </p:to>
                                    </p:set>
                                  </p:childTnLst>
                                </p:cTn>
                              </p:par>
                              <p:par>
                                <p:cTn id="20" presetID="2" presetClass="exit" presetSubtype="8" fill="hold" grpId="0" nodeType="withEffect">
                                  <p:stCondLst>
                                    <p:cond delay="0"/>
                                  </p:stCondLst>
                                  <p:childTnLst>
                                    <p:anim calcmode="lin" valueType="num">
                                      <p:cBhvr additive="base">
                                        <p:cTn id="21" dur="1000"/>
                                        <p:tgtEl>
                                          <p:spTgt spid="9"/>
                                        </p:tgtEl>
                                        <p:attrNameLst>
                                          <p:attrName>ppt_x</p:attrName>
                                        </p:attrNameLst>
                                      </p:cBhvr>
                                      <p:tavLst>
                                        <p:tav tm="0">
                                          <p:val>
                                            <p:strVal val="ppt_x"/>
                                          </p:val>
                                        </p:tav>
                                        <p:tav tm="100000">
                                          <p:val>
                                            <p:strVal val="0-ppt_w/2"/>
                                          </p:val>
                                        </p:tav>
                                      </p:tavLst>
                                    </p:anim>
                                    <p:anim calcmode="lin" valueType="num">
                                      <p:cBhvr additive="base">
                                        <p:cTn id="22" dur="1000"/>
                                        <p:tgtEl>
                                          <p:spTgt spid="9"/>
                                        </p:tgtEl>
                                        <p:attrNameLst>
                                          <p:attrName>ppt_y</p:attrName>
                                        </p:attrNameLst>
                                      </p:cBhvr>
                                      <p:tavLst>
                                        <p:tav tm="0">
                                          <p:val>
                                            <p:strVal val="ppt_y"/>
                                          </p:val>
                                        </p:tav>
                                        <p:tav tm="100000">
                                          <p:val>
                                            <p:strVal val="ppt_y"/>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3"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1" y="1794822"/>
            <a:ext cx="8684818" cy="3761338"/>
          </a:xfrm>
          <a:prstGeom prst="rect">
            <a:avLst/>
          </a:prstGeom>
        </p:spPr>
      </p:pic>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0" name="Groupe 9"/>
          <p:cNvGrpSpPr/>
          <p:nvPr/>
        </p:nvGrpSpPr>
        <p:grpSpPr>
          <a:xfrm>
            <a:off x="447769" y="32330"/>
            <a:ext cx="8023374" cy="588358"/>
            <a:chOff x="447769" y="32330"/>
            <a:chExt cx="8023374" cy="588358"/>
          </a:xfrm>
        </p:grpSpPr>
        <p:sp>
          <p:nvSpPr>
            <p:cNvPr id="11"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2"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4"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7"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8"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19"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4" name="Freeform 9" descr="&lt;LOGICA_QUOTE_RIGHT&gt;"/>
          <p:cNvSpPr>
            <a:spLocks/>
          </p:cNvSpPr>
          <p:nvPr/>
        </p:nvSpPr>
        <p:spPr bwMode="gray">
          <a:xfrm>
            <a:off x="5373605" y="629953"/>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5" descr="&lt;LOGICA_QUOTE_LEFT&gt;"/>
          <p:cNvSpPr>
            <a:spLocks/>
          </p:cNvSpPr>
          <p:nvPr/>
        </p:nvSpPr>
        <p:spPr bwMode="gray">
          <a:xfrm>
            <a:off x="4205795" y="6696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2" name="Rectangle 7"/>
          <p:cNvSpPr txBox="1">
            <a:spLocks noChangeArrowheads="1"/>
          </p:cNvSpPr>
          <p:nvPr/>
        </p:nvSpPr>
        <p:spPr>
          <a:xfrm>
            <a:off x="3174872" y="662286"/>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Budget de fonctionnement</a:t>
            </a:r>
            <a:endParaRPr lang="fr-FR" sz="1400" b="1" dirty="0">
              <a:solidFill>
                <a:schemeClr val="bg1">
                  <a:lumMod val="75000"/>
                </a:schemeClr>
              </a:solidFill>
              <a:latin typeface="Agency FB" pitchFamily="34" charset="0"/>
              <a:ea typeface="+mj-ea"/>
              <a:cs typeface="+mj-cs"/>
            </a:endParaRPr>
          </a:p>
        </p:txBody>
      </p:sp>
      <p:sp>
        <p:nvSpPr>
          <p:cNvPr id="33" name="Rectangle 7"/>
          <p:cNvSpPr txBox="1">
            <a:spLocks noChangeArrowheads="1"/>
          </p:cNvSpPr>
          <p:nvPr/>
        </p:nvSpPr>
        <p:spPr>
          <a:xfrm>
            <a:off x="7353181" y="675213"/>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6482046" y="68057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293874" y="6837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Immobilisation</a:t>
            </a:r>
            <a:endParaRPr lang="fr-FR" sz="1400" b="1" dirty="0">
              <a:latin typeface="Agency FB" pitchFamily="34" charset="0"/>
              <a:ea typeface="+mj-ea"/>
              <a:cs typeface="+mj-cs"/>
            </a:endParaRPr>
          </a:p>
        </p:txBody>
      </p:sp>
      <p:sp>
        <p:nvSpPr>
          <p:cNvPr id="36" name="Rectangle 7"/>
          <p:cNvSpPr txBox="1">
            <a:spLocks noChangeArrowheads="1"/>
          </p:cNvSpPr>
          <p:nvPr/>
        </p:nvSpPr>
        <p:spPr>
          <a:xfrm>
            <a:off x="5592095" y="674525"/>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Anomalies</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05659"/>
            <a:ext cx="2844641" cy="1352739"/>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58" y="1822721"/>
            <a:ext cx="2743583" cy="1752845"/>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0352" y="1991271"/>
            <a:ext cx="2600688" cy="971686"/>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6406" y="4482586"/>
            <a:ext cx="2229161" cy="828791"/>
          </a:xfrm>
          <a:prstGeom prst="rect">
            <a:avLst/>
          </a:prstGeom>
        </p:spPr>
      </p:pic>
      <p:sp>
        <p:nvSpPr>
          <p:cNvPr id="28" name="Rectangle 27"/>
          <p:cNvSpPr/>
          <p:nvPr/>
        </p:nvSpPr>
        <p:spPr>
          <a:xfrm>
            <a:off x="-672041" y="1753258"/>
            <a:ext cx="3532617" cy="3802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p:cNvSpPr/>
          <p:nvPr/>
        </p:nvSpPr>
        <p:spPr>
          <a:xfrm>
            <a:off x="5700352" y="1735633"/>
            <a:ext cx="3532617" cy="1310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6334306" y="1082644"/>
            <a:ext cx="3519518" cy="5286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4641" y="3192516"/>
            <a:ext cx="3229426" cy="1590897"/>
          </a:xfrm>
          <a:prstGeom prst="rect">
            <a:avLst/>
          </a:prstGeom>
        </p:spPr>
      </p:pic>
      <p:grpSp>
        <p:nvGrpSpPr>
          <p:cNvPr id="38" name="Group 23"/>
          <p:cNvGrpSpPr/>
          <p:nvPr/>
        </p:nvGrpSpPr>
        <p:grpSpPr>
          <a:xfrm>
            <a:off x="467544" y="5969124"/>
            <a:ext cx="8141686" cy="484212"/>
            <a:chOff x="467544" y="5753100"/>
            <a:chExt cx="8141686" cy="484212"/>
          </a:xfrm>
        </p:grpSpPr>
        <p:cxnSp>
          <p:nvCxnSpPr>
            <p:cNvPr id="39"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Arc 39"/>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195569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fmla="#ppt_w*sin(2.5*pi*$)">
                                          <p:val>
                                            <p:fltVal val="0"/>
                                          </p:val>
                                        </p:tav>
                                        <p:tav tm="100000">
                                          <p:val>
                                            <p:fltVal val="1"/>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1000" fill="hold"/>
                                        <p:tgtEl>
                                          <p:spTgt spid="25"/>
                                        </p:tgtEl>
                                        <p:attrNameLst>
                                          <p:attrName>ppt_w</p:attrName>
                                        </p:attrNameLst>
                                      </p:cBhvr>
                                      <p:tavLst>
                                        <p:tav tm="0" fmla="#ppt_w*sin(2.5*pi*$)">
                                          <p:val>
                                            <p:fltVal val="0"/>
                                          </p:val>
                                        </p:tav>
                                        <p:tav tm="100000">
                                          <p:val>
                                            <p:fltVal val="1"/>
                                          </p:val>
                                        </p:tav>
                                      </p:tavLst>
                                    </p:anim>
                                    <p:anim calcmode="lin" valueType="num">
                                      <p:cBhvr>
                                        <p:cTn id="12" dur="1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par>
                                <p:cTn id="18" presetID="2" presetClass="exit" presetSubtype="8" fill="hold" grpId="0" nodeType="withEffect">
                                  <p:stCondLst>
                                    <p:cond delay="0"/>
                                  </p:stCondLst>
                                  <p:childTnLst>
                                    <p:anim calcmode="lin" valueType="num">
                                      <p:cBhvr additive="base">
                                        <p:cTn id="19" dur="1000"/>
                                        <p:tgtEl>
                                          <p:spTgt spid="28"/>
                                        </p:tgtEl>
                                        <p:attrNameLst>
                                          <p:attrName>ppt_x</p:attrName>
                                        </p:attrNameLst>
                                      </p:cBhvr>
                                      <p:tavLst>
                                        <p:tav tm="0">
                                          <p:val>
                                            <p:strVal val="ppt_x"/>
                                          </p:val>
                                        </p:tav>
                                        <p:tav tm="100000">
                                          <p:val>
                                            <p:strVal val="0-ppt_w/2"/>
                                          </p:val>
                                        </p:tav>
                                      </p:tavLst>
                                    </p:anim>
                                    <p:anim calcmode="lin" valueType="num">
                                      <p:cBhvr additive="base">
                                        <p:cTn id="20" dur="1000"/>
                                        <p:tgtEl>
                                          <p:spTgt spid="28"/>
                                        </p:tgtEl>
                                        <p:attrNameLst>
                                          <p:attrName>ppt_y</p:attrName>
                                        </p:attrNameLst>
                                      </p:cBhvr>
                                      <p:tavLst>
                                        <p:tav tm="0">
                                          <p:val>
                                            <p:strVal val="ppt_y"/>
                                          </p:val>
                                        </p:tav>
                                        <p:tav tm="100000">
                                          <p:val>
                                            <p:strVal val="ppt_y"/>
                                          </p:val>
                                        </p:tav>
                                      </p:tavLst>
                                    </p:anim>
                                    <p:set>
                                      <p:cBhvr>
                                        <p:cTn id="21" dur="1" fill="hold">
                                          <p:stCondLst>
                                            <p:cond delay="999"/>
                                          </p:stCondLst>
                                        </p:cTn>
                                        <p:tgtEl>
                                          <p:spTgt spid="28"/>
                                        </p:tgtEl>
                                        <p:attrNameLst>
                                          <p:attrName>style.visibility</p:attrName>
                                        </p:attrNameLst>
                                      </p:cBhvr>
                                      <p:to>
                                        <p:strVal val="hidden"/>
                                      </p:to>
                                    </p:set>
                                  </p:childTnLst>
                                </p:cTn>
                              </p:par>
                              <p:par>
                                <p:cTn id="22" presetID="2" presetClass="exit" presetSubtype="2" fill="hold" grpId="0" nodeType="withEffect">
                                  <p:stCondLst>
                                    <p:cond delay="0"/>
                                  </p:stCondLst>
                                  <p:childTnLst>
                                    <p:anim calcmode="lin" valueType="num">
                                      <p:cBhvr additive="base">
                                        <p:cTn id="23" dur="1000"/>
                                        <p:tgtEl>
                                          <p:spTgt spid="30"/>
                                        </p:tgtEl>
                                        <p:attrNameLst>
                                          <p:attrName>ppt_x</p:attrName>
                                        </p:attrNameLst>
                                      </p:cBhvr>
                                      <p:tavLst>
                                        <p:tav tm="0">
                                          <p:val>
                                            <p:strVal val="ppt_x"/>
                                          </p:val>
                                        </p:tav>
                                        <p:tav tm="100000">
                                          <p:val>
                                            <p:strVal val="1+ppt_w/2"/>
                                          </p:val>
                                        </p:tav>
                                      </p:tavLst>
                                    </p:anim>
                                    <p:anim calcmode="lin" valueType="num">
                                      <p:cBhvr additive="base">
                                        <p:cTn id="24" dur="1000"/>
                                        <p:tgtEl>
                                          <p:spTgt spid="30"/>
                                        </p:tgtEl>
                                        <p:attrNameLst>
                                          <p:attrName>ppt_y</p:attrName>
                                        </p:attrNameLst>
                                      </p:cBhvr>
                                      <p:tavLst>
                                        <p:tav tm="0">
                                          <p:val>
                                            <p:strVal val="ppt_y"/>
                                          </p:val>
                                        </p:tav>
                                        <p:tav tm="100000">
                                          <p:val>
                                            <p:strVal val="ppt_y"/>
                                          </p:val>
                                        </p:tav>
                                      </p:tavLst>
                                    </p:anim>
                                    <p:set>
                                      <p:cBhvr>
                                        <p:cTn id="25"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30"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8" y="1954456"/>
            <a:ext cx="8551176" cy="3704883"/>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19</a:t>
            </a:fld>
            <a:endParaRPr lang="fr-BE">
              <a:solidFill>
                <a:prstClr val="black">
                  <a:tint val="75000"/>
                </a:prstClr>
              </a:solidFill>
            </a:endParaRPr>
          </a:p>
        </p:txBody>
      </p:sp>
      <p:grpSp>
        <p:nvGrpSpPr>
          <p:cNvPr id="7" name="Groupe 6"/>
          <p:cNvGrpSpPr/>
          <p:nvPr/>
        </p:nvGrpSpPr>
        <p:grpSpPr>
          <a:xfrm>
            <a:off x="447769" y="32330"/>
            <a:ext cx="8023374" cy="588358"/>
            <a:chOff x="447769" y="32330"/>
            <a:chExt cx="8023374" cy="588358"/>
          </a:xfrm>
        </p:grpSpPr>
        <p:sp>
          <p:nvSpPr>
            <p:cNvPr id="8"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9"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0"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1"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Rectangle 7"/>
            <p:cNvSpPr txBox="1">
              <a:spLocks noChangeArrowheads="1"/>
            </p:cNvSpPr>
            <p:nvPr/>
          </p:nvSpPr>
          <p:spPr>
            <a:xfrm>
              <a:off x="2070985" y="76825"/>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4"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5"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6"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0" name="Group 13"/>
          <p:cNvGrpSpPr/>
          <p:nvPr/>
        </p:nvGrpSpPr>
        <p:grpSpPr>
          <a:xfrm>
            <a:off x="444499" y="589316"/>
            <a:ext cx="8164731" cy="463420"/>
            <a:chOff x="444499" y="1136780"/>
            <a:chExt cx="8164731" cy="463420"/>
          </a:xfrm>
        </p:grpSpPr>
        <p:cxnSp>
          <p:nvCxnSpPr>
            <p:cNvPr id="3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Arc 3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3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3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endParaRPr lang="fr-FR" sz="14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Suspens</a:t>
            </a:r>
            <a:endParaRPr lang="fr-FR" sz="14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Anomalies</a:t>
            </a:r>
            <a:endParaRPr lang="fr-FR" sz="1400" b="1" dirty="0">
              <a:latin typeface="Agency FB" pitchFamily="34" charset="0"/>
              <a:ea typeface="+mj-ea"/>
              <a:cs typeface="+mj-cs"/>
            </a:endParaRPr>
          </a:p>
        </p:txBody>
      </p:sp>
      <p:sp>
        <p:nvSpPr>
          <p:cNvPr id="4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42" name="Freeform 9" descr="&lt;LOGICA_QUOTE_RIGHT&gt;"/>
          <p:cNvSpPr>
            <a:spLocks/>
          </p:cNvSpPr>
          <p:nvPr/>
        </p:nvSpPr>
        <p:spPr bwMode="gray">
          <a:xfrm>
            <a:off x="6316580" y="629953"/>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3" name="Freeform 5" descr="&lt;LOGICA_QUOTE_LEFT&gt;"/>
          <p:cNvSpPr>
            <a:spLocks/>
          </p:cNvSpPr>
          <p:nvPr/>
        </p:nvSpPr>
        <p:spPr bwMode="gray">
          <a:xfrm>
            <a:off x="5324041" y="653869"/>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46" y="2109619"/>
            <a:ext cx="2776669" cy="1352739"/>
          </a:xfrm>
          <a:prstGeom prst="rect">
            <a:avLst/>
          </a:prstGeom>
        </p:spPr>
      </p:pic>
      <p:sp>
        <p:nvSpPr>
          <p:cNvPr id="19" name="Rectangle 18"/>
          <p:cNvSpPr/>
          <p:nvPr/>
        </p:nvSpPr>
        <p:spPr>
          <a:xfrm>
            <a:off x="125035" y="2030562"/>
            <a:ext cx="2790780" cy="1631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592" y="2009067"/>
            <a:ext cx="2743583" cy="1752845"/>
          </a:xfrm>
          <a:prstGeom prst="rect">
            <a:avLst/>
          </a:prstGeom>
        </p:spPr>
      </p:pic>
      <p:sp>
        <p:nvSpPr>
          <p:cNvPr id="21" name="Rectangle 20"/>
          <p:cNvSpPr/>
          <p:nvPr/>
        </p:nvSpPr>
        <p:spPr>
          <a:xfrm>
            <a:off x="6152497" y="1836463"/>
            <a:ext cx="2817922" cy="2024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7866" y="4678249"/>
            <a:ext cx="2495898" cy="847843"/>
          </a:xfrm>
          <a:prstGeom prst="rect">
            <a:avLst/>
          </a:prstGeom>
        </p:spPr>
      </p:pic>
      <p:sp>
        <p:nvSpPr>
          <p:cNvPr id="20" name="Rectangle 19"/>
          <p:cNvSpPr/>
          <p:nvPr/>
        </p:nvSpPr>
        <p:spPr>
          <a:xfrm>
            <a:off x="1403280" y="4623659"/>
            <a:ext cx="2775995" cy="138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8777" y="2704407"/>
            <a:ext cx="3029373" cy="1495634"/>
          </a:xfrm>
          <a:prstGeom prst="rect">
            <a:avLst/>
          </a:prstGeom>
        </p:spPr>
      </p:pic>
      <p:grpSp>
        <p:nvGrpSpPr>
          <p:cNvPr id="33" name="Group 23"/>
          <p:cNvGrpSpPr/>
          <p:nvPr/>
        </p:nvGrpSpPr>
        <p:grpSpPr>
          <a:xfrm>
            <a:off x="467544" y="5969124"/>
            <a:ext cx="8141686" cy="484212"/>
            <a:chOff x="467544" y="5753100"/>
            <a:chExt cx="8141686" cy="484212"/>
          </a:xfrm>
        </p:grpSpPr>
        <p:cxnSp>
          <p:nvCxnSpPr>
            <p:cNvPr id="34"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Arc 43"/>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2955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9"/>
                                        </p:tgtEl>
                                        <p:attrNameLst>
                                          <p:attrName>ppt_x</p:attrName>
                                        </p:attrNameLst>
                                      </p:cBhvr>
                                      <p:tavLst>
                                        <p:tav tm="0">
                                          <p:val>
                                            <p:strVal val="ppt_x"/>
                                          </p:val>
                                        </p:tav>
                                        <p:tav tm="100000">
                                          <p:val>
                                            <p:strVal val="0-ppt_w/2"/>
                                          </p:val>
                                        </p:tav>
                                      </p:tavLst>
                                    </p:anim>
                                    <p:anim calcmode="lin" valueType="num">
                                      <p:cBhvr additive="base">
                                        <p:cTn id="7" dur="1000"/>
                                        <p:tgtEl>
                                          <p:spTgt spid="19"/>
                                        </p:tgtEl>
                                        <p:attrNameLst>
                                          <p:attrName>ppt_y</p:attrName>
                                        </p:attrNameLst>
                                      </p:cBhvr>
                                      <p:tavLst>
                                        <p:tav tm="0">
                                          <p:val>
                                            <p:strVal val="ppt_y"/>
                                          </p:val>
                                        </p:tav>
                                        <p:tav tm="100000">
                                          <p:val>
                                            <p:strVal val="ppt_y"/>
                                          </p:val>
                                        </p:tav>
                                      </p:tavLst>
                                    </p:anim>
                                    <p:set>
                                      <p:cBhvr>
                                        <p:cTn id="8" dur="1" fill="hold">
                                          <p:stCondLst>
                                            <p:cond delay="999"/>
                                          </p:stCondLst>
                                        </p:cTn>
                                        <p:tgtEl>
                                          <p:spTgt spid="19"/>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20"/>
                                        </p:tgtEl>
                                        <p:attrNameLst>
                                          <p:attrName>ppt_x</p:attrName>
                                        </p:attrNameLst>
                                      </p:cBhvr>
                                      <p:tavLst>
                                        <p:tav tm="0">
                                          <p:val>
                                            <p:strVal val="ppt_x"/>
                                          </p:val>
                                        </p:tav>
                                        <p:tav tm="100000">
                                          <p:val>
                                            <p:strVal val="0-ppt_w/2"/>
                                          </p:val>
                                        </p:tav>
                                      </p:tavLst>
                                    </p:anim>
                                    <p:anim calcmode="lin" valueType="num">
                                      <p:cBhvr additive="base">
                                        <p:cTn id="11" dur="1000"/>
                                        <p:tgtEl>
                                          <p:spTgt spid="20"/>
                                        </p:tgtEl>
                                        <p:attrNameLst>
                                          <p:attrName>ppt_y</p:attrName>
                                        </p:attrNameLst>
                                      </p:cBhvr>
                                      <p:tavLst>
                                        <p:tav tm="0">
                                          <p:val>
                                            <p:strVal val="ppt_y"/>
                                          </p:val>
                                        </p:tav>
                                        <p:tav tm="100000">
                                          <p:val>
                                            <p:strVal val="ppt_y"/>
                                          </p:val>
                                        </p:tav>
                                      </p:tavLst>
                                    </p:anim>
                                    <p:set>
                                      <p:cBhvr>
                                        <p:cTn id="12" dur="1" fill="hold">
                                          <p:stCondLst>
                                            <p:cond delay="999"/>
                                          </p:stCondLst>
                                        </p:cTn>
                                        <p:tgtEl>
                                          <p:spTgt spid="20"/>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1000"/>
                                        <p:tgtEl>
                                          <p:spTgt spid="21"/>
                                        </p:tgtEl>
                                        <p:attrNameLst>
                                          <p:attrName>ppt_x</p:attrName>
                                        </p:attrNameLst>
                                      </p:cBhvr>
                                      <p:tavLst>
                                        <p:tav tm="0">
                                          <p:val>
                                            <p:strVal val="ppt_x"/>
                                          </p:val>
                                        </p:tav>
                                        <p:tav tm="100000">
                                          <p:val>
                                            <p:strVal val="1+ppt_w/2"/>
                                          </p:val>
                                        </p:tav>
                                      </p:tavLst>
                                    </p:anim>
                                    <p:anim calcmode="lin" valueType="num">
                                      <p:cBhvr additive="base">
                                        <p:cTn id="15" dur="1000"/>
                                        <p:tgtEl>
                                          <p:spTgt spid="21"/>
                                        </p:tgtEl>
                                        <p:attrNameLst>
                                          <p:attrName>ppt_y</p:attrName>
                                        </p:attrNameLst>
                                      </p:cBhvr>
                                      <p:tavLst>
                                        <p:tav tm="0">
                                          <p:val>
                                            <p:strVal val="ppt_y"/>
                                          </p:val>
                                        </p:tav>
                                        <p:tav tm="100000">
                                          <p:val>
                                            <p:strVal val="ppt_y"/>
                                          </p:val>
                                        </p:tav>
                                      </p:tavLst>
                                    </p:anim>
                                    <p:set>
                                      <p:cBhvr>
                                        <p:cTn id="16" dur="1" fill="hold">
                                          <p:stCondLst>
                                            <p:cond delay="999"/>
                                          </p:stCondLst>
                                        </p:cTn>
                                        <p:tgtEl>
                                          <p:spTgt spid="21"/>
                                        </p:tgtEl>
                                        <p:attrNameLst>
                                          <p:attrName>style.visibility</p:attrName>
                                        </p:attrNameLst>
                                      </p:cBhvr>
                                      <p:to>
                                        <p:strVal val="hidden"/>
                                      </p:to>
                                    </p:set>
                                  </p:childTnLst>
                                </p:cTn>
                              </p:par>
                              <p:par>
                                <p:cTn id="17" presetID="19"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fmla="#ppt_w*sin(2.5*pi*$)">
                                          <p:val>
                                            <p:fltVal val="0"/>
                                          </p:val>
                                        </p:tav>
                                        <p:tav tm="100000">
                                          <p:val>
                                            <p:fltVal val="1"/>
                                          </p:val>
                                        </p:tav>
                                      </p:tavLst>
                                    </p:anim>
                                    <p:anim calcmode="lin" valueType="num">
                                      <p:cBhvr>
                                        <p:cTn id="20" dur="1000" fill="hold"/>
                                        <p:tgtEl>
                                          <p:spTgt spid="42"/>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fmla="#ppt_w*sin(2.5*pi*$)">
                                          <p:val>
                                            <p:fltVal val="0"/>
                                          </p:val>
                                        </p:tav>
                                        <p:tav tm="100000">
                                          <p:val>
                                            <p:fltVal val="1"/>
                                          </p:val>
                                        </p:tav>
                                      </p:tavLst>
                                    </p:anim>
                                    <p:anim calcmode="lin" valueType="num">
                                      <p:cBhvr>
                                        <p:cTn id="24" dur="1000" fill="hold"/>
                                        <p:tgtEl>
                                          <p:spTgt spid="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19" grpId="0" animBg="1"/>
      <p:bldP spid="21"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CF4668DC-857F-487D-BFFA-8C0CA5037977}" type="slidenum">
              <a:rPr lang="fr-BE" smtClean="0"/>
              <a:t>2</a:t>
            </a:fld>
            <a:endParaRPr lang="fr-BE"/>
          </a:p>
        </p:txBody>
      </p:sp>
      <p:grpSp>
        <p:nvGrpSpPr>
          <p:cNvPr id="5" name="Groupe 61"/>
          <p:cNvGrpSpPr/>
          <p:nvPr/>
        </p:nvGrpSpPr>
        <p:grpSpPr>
          <a:xfrm>
            <a:off x="1873076" y="2264136"/>
            <a:ext cx="3231219" cy="457200"/>
            <a:chOff x="1941799" y="2362200"/>
            <a:chExt cx="3231219" cy="457200"/>
          </a:xfrm>
        </p:grpSpPr>
        <p:sp>
          <p:nvSpPr>
            <p:cNvPr id="6" name="Pentagone 4"/>
            <p:cNvSpPr/>
            <p:nvPr/>
          </p:nvSpPr>
          <p:spPr>
            <a:xfrm>
              <a:off x="2116663" y="2362200"/>
              <a:ext cx="3056355" cy="457200"/>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Analyse du besoin</a:t>
              </a:r>
              <a:endParaRPr lang="fr-FR" sz="2200" dirty="0">
                <a:solidFill>
                  <a:schemeClr val="tx1"/>
                </a:solidFill>
                <a:latin typeface="Agency FB" pitchFamily="34" charset="0"/>
              </a:endParaRPr>
            </a:p>
          </p:txBody>
        </p:sp>
        <p:sp>
          <p:nvSpPr>
            <p:cNvPr id="7" name="Ellipse 60"/>
            <p:cNvSpPr/>
            <p:nvPr/>
          </p:nvSpPr>
          <p:spPr>
            <a:xfrm>
              <a:off x="1941799" y="2476500"/>
              <a:ext cx="344201" cy="2667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0" bIns="36000"/>
            <a:lstStyle/>
            <a:p>
              <a:r>
                <a:rPr lang="fr-FR" sz="1200" dirty="0" smtClean="0">
                  <a:solidFill>
                    <a:schemeClr val="tx1"/>
                  </a:solidFill>
                </a:rPr>
                <a:t>2</a:t>
              </a:r>
              <a:endParaRPr lang="fr-FR" sz="1200" dirty="0">
                <a:solidFill>
                  <a:schemeClr val="tx1"/>
                </a:solidFill>
              </a:endParaRPr>
            </a:p>
          </p:txBody>
        </p:sp>
      </p:grpSp>
      <p:sp>
        <p:nvSpPr>
          <p:cNvPr id="8" name="Freeform 5" descr="&lt;LOGICA_QUOTE_LEFT&gt;"/>
          <p:cNvSpPr>
            <a:spLocks/>
          </p:cNvSpPr>
          <p:nvPr/>
        </p:nvSpPr>
        <p:spPr bwMode="gray">
          <a:xfrm>
            <a:off x="298193" y="641170"/>
            <a:ext cx="144000" cy="4680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sp>
        <p:nvSpPr>
          <p:cNvPr id="9" name="Freeform 9" descr="&lt;LOGICA_QUOTE_RIGHT&gt;"/>
          <p:cNvSpPr>
            <a:spLocks/>
          </p:cNvSpPr>
          <p:nvPr/>
        </p:nvSpPr>
        <p:spPr bwMode="gray">
          <a:xfrm>
            <a:off x="1573742" y="605308"/>
            <a:ext cx="144000" cy="4680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GB" dirty="0"/>
          </a:p>
        </p:txBody>
      </p:sp>
      <p:grpSp>
        <p:nvGrpSpPr>
          <p:cNvPr id="10" name="Groupe 34"/>
          <p:cNvGrpSpPr/>
          <p:nvPr/>
        </p:nvGrpSpPr>
        <p:grpSpPr>
          <a:xfrm>
            <a:off x="1463033" y="1752550"/>
            <a:ext cx="4715137" cy="457200"/>
            <a:chOff x="2792699" y="3302000"/>
            <a:chExt cx="4715137" cy="476313"/>
          </a:xfrm>
          <a:effectLst/>
        </p:grpSpPr>
        <p:sp>
          <p:nvSpPr>
            <p:cNvPr id="11" name="Pentagone 4"/>
            <p:cNvSpPr/>
            <p:nvPr/>
          </p:nvSpPr>
          <p:spPr>
            <a:xfrm>
              <a:off x="2942163" y="3302000"/>
              <a:ext cx="4565673" cy="476313"/>
            </a:xfrm>
            <a:prstGeom prst="rect">
              <a:avLst/>
            </a:prstGeom>
            <a:solidFill>
              <a:schemeClr val="bg1"/>
            </a:solidFill>
            <a:ln cap="rnd">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pPr lvl="0" defTabSz="1422400">
                <a:lnSpc>
                  <a:spcPct val="90000"/>
                </a:lnSpc>
                <a:spcBef>
                  <a:spcPct val="0"/>
                </a:spcBef>
                <a:spcAft>
                  <a:spcPct val="35000"/>
                </a:spcAft>
              </a:pPr>
              <a:r>
                <a:rPr lang="fr-FR" sz="2200" dirty="0">
                  <a:solidFill>
                    <a:schemeClr val="tx1"/>
                  </a:solidFill>
                  <a:latin typeface="Agency FB" pitchFamily="34" charset="0"/>
                </a:rPr>
                <a:t>Contexte général du </a:t>
              </a:r>
              <a:r>
                <a:rPr lang="fr-FR" sz="2200" dirty="0" smtClean="0">
                  <a:solidFill>
                    <a:schemeClr val="tx1"/>
                  </a:solidFill>
                  <a:latin typeface="Agency FB" pitchFamily="34" charset="0"/>
                </a:rPr>
                <a:t>projet</a:t>
              </a:r>
              <a:endParaRPr lang="fr-FR" sz="2200" dirty="0">
                <a:solidFill>
                  <a:schemeClr val="tx1"/>
                </a:solidFill>
                <a:latin typeface="Agency FB" pitchFamily="34" charset="0"/>
              </a:endParaRPr>
            </a:p>
          </p:txBody>
        </p:sp>
        <p:sp>
          <p:nvSpPr>
            <p:cNvPr id="12" name="Ellipse 36"/>
            <p:cNvSpPr/>
            <p:nvPr/>
          </p:nvSpPr>
          <p:spPr>
            <a:xfrm>
              <a:off x="2792699" y="3381386"/>
              <a:ext cx="344201" cy="277849"/>
            </a:xfrm>
            <a:prstGeom prst="ellipse">
              <a:avLst/>
            </a:prstGeom>
            <a:ln/>
          </p:spPr>
          <p:style>
            <a:lnRef idx="0">
              <a:schemeClr val="accent1"/>
            </a:lnRef>
            <a:fillRef idx="3">
              <a:schemeClr val="accent1"/>
            </a:fillRef>
            <a:effectRef idx="3">
              <a:schemeClr val="accent1"/>
            </a:effectRef>
            <a:fontRef idx="minor">
              <a:schemeClr val="lt1"/>
            </a:fontRef>
          </p:style>
          <p:txBody>
            <a:bodyPr lIns="72000" tIns="0" bIns="36000"/>
            <a:lstStyle/>
            <a:p>
              <a:r>
                <a:rPr lang="fr-FR" sz="1200" dirty="0" smtClean="0">
                  <a:solidFill>
                    <a:schemeClr val="tx1"/>
                  </a:solidFill>
                </a:rPr>
                <a:t>1</a:t>
              </a:r>
              <a:endParaRPr lang="fr-FR" sz="1200" dirty="0">
                <a:solidFill>
                  <a:schemeClr val="tx1"/>
                </a:solidFill>
              </a:endParaRPr>
            </a:p>
          </p:txBody>
        </p:sp>
      </p:grpSp>
      <p:grpSp>
        <p:nvGrpSpPr>
          <p:cNvPr id="13" name="Groupe 39"/>
          <p:cNvGrpSpPr/>
          <p:nvPr/>
        </p:nvGrpSpPr>
        <p:grpSpPr>
          <a:xfrm>
            <a:off x="2235835" y="2899792"/>
            <a:ext cx="3811301" cy="457200"/>
            <a:chOff x="2792699" y="3235845"/>
            <a:chExt cx="3811301" cy="476313"/>
          </a:xfrm>
          <a:effectLst/>
        </p:grpSpPr>
        <p:sp>
          <p:nvSpPr>
            <p:cNvPr id="14" name="Pentagone 4"/>
            <p:cNvSpPr/>
            <p:nvPr/>
          </p:nvSpPr>
          <p:spPr>
            <a:xfrm>
              <a:off x="2942163" y="3235845"/>
              <a:ext cx="366183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Modélisation  </a:t>
              </a:r>
              <a:endParaRPr lang="fr-FR" sz="2200" dirty="0">
                <a:solidFill>
                  <a:schemeClr val="tx1"/>
                </a:solidFill>
                <a:latin typeface="Agency FB" pitchFamily="34" charset="0"/>
              </a:endParaRPr>
            </a:p>
          </p:txBody>
        </p:sp>
        <p:sp>
          <p:nvSpPr>
            <p:cNvPr id="15" name="Ellipse 41"/>
            <p:cNvSpPr/>
            <p:nvPr/>
          </p:nvSpPr>
          <p:spPr>
            <a:xfrm>
              <a:off x="2792699" y="3328462"/>
              <a:ext cx="331501" cy="304311"/>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3</a:t>
              </a:r>
              <a:endParaRPr lang="fr-FR" sz="1200" dirty="0">
                <a:solidFill>
                  <a:schemeClr val="tx1"/>
                </a:solidFill>
              </a:endParaRPr>
            </a:p>
          </p:txBody>
        </p:sp>
      </p:grpSp>
      <p:grpSp>
        <p:nvGrpSpPr>
          <p:cNvPr id="16" name="Groupe 44"/>
          <p:cNvGrpSpPr/>
          <p:nvPr/>
        </p:nvGrpSpPr>
        <p:grpSpPr>
          <a:xfrm>
            <a:off x="2267744" y="3547864"/>
            <a:ext cx="4358041" cy="457200"/>
            <a:chOff x="2856200" y="3328466"/>
            <a:chExt cx="2825140" cy="476313"/>
          </a:xfrm>
          <a:effectLst/>
        </p:grpSpPr>
        <p:sp>
          <p:nvSpPr>
            <p:cNvPr id="17"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Chargement des données (ETL)</a:t>
              </a:r>
              <a:endParaRPr lang="fr-FR" sz="2200" dirty="0">
                <a:solidFill>
                  <a:schemeClr val="tx1"/>
                </a:solidFill>
                <a:latin typeface="Agency FB" pitchFamily="34" charset="0"/>
              </a:endParaRPr>
            </a:p>
          </p:txBody>
        </p:sp>
        <p:sp>
          <p:nvSpPr>
            <p:cNvPr id="18" name="Ellipse 46"/>
            <p:cNvSpPr/>
            <p:nvPr/>
          </p:nvSpPr>
          <p:spPr>
            <a:xfrm>
              <a:off x="2856200" y="3407847"/>
              <a:ext cx="222438" cy="30379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4</a:t>
              </a:r>
              <a:endParaRPr lang="fr-FR" sz="1200" dirty="0">
                <a:solidFill>
                  <a:schemeClr val="tx1"/>
                </a:solidFill>
              </a:endParaRPr>
            </a:p>
          </p:txBody>
        </p:sp>
      </p:grpSp>
      <p:grpSp>
        <p:nvGrpSpPr>
          <p:cNvPr id="19" name="Groupe 49"/>
          <p:cNvGrpSpPr/>
          <p:nvPr/>
        </p:nvGrpSpPr>
        <p:grpSpPr>
          <a:xfrm>
            <a:off x="1475656" y="5284716"/>
            <a:ext cx="3225519" cy="457200"/>
            <a:chOff x="2856199" y="3315231"/>
            <a:chExt cx="3225519" cy="476313"/>
          </a:xfrm>
          <a:effectLst/>
        </p:grpSpPr>
        <p:sp>
          <p:nvSpPr>
            <p:cNvPr id="20" name="Pentagone 4"/>
            <p:cNvSpPr/>
            <p:nvPr/>
          </p:nvSpPr>
          <p:spPr>
            <a:xfrm>
              <a:off x="2967563" y="3315231"/>
              <a:ext cx="3114155"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Conclusion et perspectives</a:t>
              </a:r>
              <a:endParaRPr lang="fr-FR" sz="2200" dirty="0">
                <a:solidFill>
                  <a:schemeClr val="tx1"/>
                </a:solidFill>
                <a:latin typeface="Agency FB" pitchFamily="34" charset="0"/>
              </a:endParaRPr>
            </a:p>
          </p:txBody>
        </p:sp>
        <p:sp>
          <p:nvSpPr>
            <p:cNvPr id="21" name="Ellipse 51"/>
            <p:cNvSpPr/>
            <p:nvPr/>
          </p:nvSpPr>
          <p:spPr>
            <a:xfrm>
              <a:off x="2856199" y="3394616"/>
              <a:ext cx="331200" cy="30379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7</a:t>
              </a:r>
              <a:endParaRPr lang="fr-FR" sz="1200" dirty="0">
                <a:solidFill>
                  <a:schemeClr val="tx1"/>
                </a:solidFill>
              </a:endParaRPr>
            </a:p>
          </p:txBody>
        </p:sp>
      </p:grpSp>
      <p:sp>
        <p:nvSpPr>
          <p:cNvPr id="22" name="Lune 59"/>
          <p:cNvSpPr/>
          <p:nvPr/>
        </p:nvSpPr>
        <p:spPr bwMode="gray">
          <a:xfrm rot="10800000">
            <a:off x="444500" y="1727200"/>
            <a:ext cx="1663700" cy="4025900"/>
          </a:xfrm>
          <a:prstGeom prst="moon">
            <a:avLst>
              <a:gd name="adj" fmla="val 7072"/>
            </a:avLst>
          </a:prstGeom>
          <a:ln>
            <a:headEnd/>
            <a:tailEnd/>
          </a:ln>
        </p:spPr>
        <p:style>
          <a:lnRef idx="1">
            <a:schemeClr val="accent1"/>
          </a:lnRef>
          <a:fillRef idx="3">
            <a:schemeClr val="accent1"/>
          </a:fillRef>
          <a:effectRef idx="2">
            <a:schemeClr val="accent1"/>
          </a:effectRef>
          <a:fontRef idx="minor">
            <a:schemeClr val="lt1"/>
          </a:fontRef>
        </p:style>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
        <p:nvSpPr>
          <p:cNvPr id="23" name="TextBox 26"/>
          <p:cNvSpPr txBox="1"/>
          <p:nvPr/>
        </p:nvSpPr>
        <p:spPr>
          <a:xfrm>
            <a:off x="395536" y="613560"/>
            <a:ext cx="813043" cy="523220"/>
          </a:xfrm>
          <a:prstGeom prst="rect">
            <a:avLst/>
          </a:prstGeom>
          <a:noFill/>
        </p:spPr>
        <p:txBody>
          <a:bodyPr wrap="none" rtlCol="0">
            <a:spAutoFit/>
          </a:bodyPr>
          <a:lstStyle/>
          <a:p>
            <a:r>
              <a:rPr lang="fr-FR" sz="2800" dirty="0">
                <a:latin typeface="+mj-lt"/>
              </a:rPr>
              <a:t>P</a:t>
            </a:r>
            <a:r>
              <a:rPr lang="fr-FR" sz="2800" dirty="0" smtClean="0">
                <a:latin typeface="+mj-lt"/>
              </a:rPr>
              <a:t>lan</a:t>
            </a:r>
            <a:endParaRPr lang="fr-FR" sz="2800" dirty="0">
              <a:latin typeface="+mj-lt"/>
            </a:endParaRPr>
          </a:p>
        </p:txBody>
      </p:sp>
      <p:grpSp>
        <p:nvGrpSpPr>
          <p:cNvPr id="24" name="Group 44"/>
          <p:cNvGrpSpPr/>
          <p:nvPr/>
        </p:nvGrpSpPr>
        <p:grpSpPr>
          <a:xfrm>
            <a:off x="444499" y="1136780"/>
            <a:ext cx="8164731" cy="463420"/>
            <a:chOff x="444499" y="1136780"/>
            <a:chExt cx="8164731" cy="463420"/>
          </a:xfrm>
        </p:grpSpPr>
        <p:cxnSp>
          <p:nvCxnSpPr>
            <p:cNvPr id="25" name="Straight Connector 30"/>
            <p:cNvCxnSpPr/>
            <p:nvPr/>
          </p:nvCxnSpPr>
          <p:spPr>
            <a:xfrm>
              <a:off x="444499" y="1136780"/>
              <a:ext cx="794392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grpSp>
      <p:grpSp>
        <p:nvGrpSpPr>
          <p:cNvPr id="27" name="Group 45"/>
          <p:cNvGrpSpPr/>
          <p:nvPr/>
        </p:nvGrpSpPr>
        <p:grpSpPr>
          <a:xfrm>
            <a:off x="467544" y="5753100"/>
            <a:ext cx="8141686" cy="484212"/>
            <a:chOff x="467544" y="5753100"/>
            <a:chExt cx="8141686" cy="484212"/>
          </a:xfrm>
        </p:grpSpPr>
        <p:cxnSp>
          <p:nvCxnSpPr>
            <p:cNvPr id="28" name="Straight Connector 38"/>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Arc 2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3" name="Groupe 44"/>
          <p:cNvGrpSpPr/>
          <p:nvPr/>
        </p:nvGrpSpPr>
        <p:grpSpPr>
          <a:xfrm>
            <a:off x="1942151" y="4797152"/>
            <a:ext cx="4358041" cy="457200"/>
            <a:chOff x="2856200" y="3328466"/>
            <a:chExt cx="2825140" cy="476313"/>
          </a:xfrm>
          <a:effectLst/>
        </p:grpSpPr>
        <p:sp>
          <p:nvSpPr>
            <p:cNvPr id="34"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err="1" smtClean="0">
                  <a:solidFill>
                    <a:schemeClr val="tx1"/>
                  </a:solidFill>
                  <a:latin typeface="Agency FB" pitchFamily="34" charset="0"/>
                </a:rPr>
                <a:t>Reporting</a:t>
              </a:r>
              <a:endParaRPr lang="fr-FR" sz="2200" dirty="0">
                <a:solidFill>
                  <a:schemeClr val="tx1"/>
                </a:solidFill>
                <a:latin typeface="Agency FB" pitchFamily="34" charset="0"/>
              </a:endParaRPr>
            </a:p>
          </p:txBody>
        </p:sp>
        <p:sp>
          <p:nvSpPr>
            <p:cNvPr id="35" name="Ellipse 46"/>
            <p:cNvSpPr/>
            <p:nvPr/>
          </p:nvSpPr>
          <p:spPr>
            <a:xfrm>
              <a:off x="2856200" y="3407847"/>
              <a:ext cx="206878" cy="30379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6</a:t>
              </a:r>
              <a:endParaRPr lang="fr-FR" sz="1200" dirty="0">
                <a:solidFill>
                  <a:schemeClr val="tx1"/>
                </a:solidFill>
              </a:endParaRPr>
            </a:p>
          </p:txBody>
        </p:sp>
      </p:grpSp>
      <p:grpSp>
        <p:nvGrpSpPr>
          <p:cNvPr id="2" name="Groupe 1"/>
          <p:cNvGrpSpPr/>
          <p:nvPr/>
        </p:nvGrpSpPr>
        <p:grpSpPr>
          <a:xfrm>
            <a:off x="2158175" y="4195936"/>
            <a:ext cx="4358041" cy="457200"/>
            <a:chOff x="2158175" y="4195936"/>
            <a:chExt cx="4358041" cy="457200"/>
          </a:xfrm>
        </p:grpSpPr>
        <p:grpSp>
          <p:nvGrpSpPr>
            <p:cNvPr id="30" name="Groupe 44"/>
            <p:cNvGrpSpPr/>
            <p:nvPr/>
          </p:nvGrpSpPr>
          <p:grpSpPr>
            <a:xfrm>
              <a:off x="2158175" y="4195936"/>
              <a:ext cx="4358041" cy="457200"/>
              <a:chOff x="2856200" y="3328466"/>
              <a:chExt cx="2825140" cy="476313"/>
            </a:xfrm>
            <a:effectLst/>
          </p:grpSpPr>
          <p:sp>
            <p:nvSpPr>
              <p:cNvPr id="31" name="Pentagone 4"/>
              <p:cNvSpPr/>
              <p:nvPr/>
            </p:nvSpPr>
            <p:spPr>
              <a:xfrm>
                <a:off x="3031063" y="3328466"/>
                <a:ext cx="2650277" cy="476313"/>
              </a:xfrm>
              <a:prstGeom prst="rect">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smtClean="0">
                    <a:solidFill>
                      <a:schemeClr val="tx1"/>
                    </a:solidFill>
                    <a:latin typeface="Agency FB" pitchFamily="34" charset="0"/>
                  </a:rPr>
                  <a:t>  Restitution </a:t>
                </a:r>
                <a:r>
                  <a:rPr lang="fr-FR" sz="2200" dirty="0">
                    <a:solidFill>
                      <a:schemeClr val="tx1"/>
                    </a:solidFill>
                    <a:latin typeface="Agency FB" pitchFamily="34" charset="0"/>
                  </a:rPr>
                  <a:t>des </a:t>
                </a:r>
                <a:r>
                  <a:rPr lang="fr-FR" sz="2200" dirty="0" smtClean="0">
                    <a:solidFill>
                      <a:schemeClr val="tx1"/>
                    </a:solidFill>
                    <a:latin typeface="Agency FB" pitchFamily="34" charset="0"/>
                  </a:rPr>
                  <a:t>données</a:t>
                </a:r>
              </a:p>
            </p:txBody>
          </p:sp>
          <p:sp>
            <p:nvSpPr>
              <p:cNvPr id="32" name="Ellipse 46"/>
              <p:cNvSpPr/>
              <p:nvPr/>
            </p:nvSpPr>
            <p:spPr>
              <a:xfrm>
                <a:off x="2856200" y="3407847"/>
                <a:ext cx="246913" cy="303790"/>
              </a:xfrm>
              <a:prstGeom prst="ellipse">
                <a:avLst/>
              </a:prstGeom>
              <a:solidFill>
                <a:schemeClr val="bg1"/>
              </a:solidFill>
              <a:ln>
                <a:solidFill>
                  <a:schemeClr val="bg1"/>
                </a:solidFill>
              </a:ln>
              <a:effectLst/>
            </p:spPr>
            <p:style>
              <a:lnRef idx="0">
                <a:scrgbClr r="0" g="0" b="0"/>
              </a:lnRef>
              <a:fillRef idx="0">
                <a:scrgbClr r="0" g="0" b="0"/>
              </a:fillRef>
              <a:effectRef idx="0">
                <a:scrgbClr r="0" g="0" b="0"/>
              </a:effectRef>
              <a:fontRef idx="minor">
                <a:schemeClr val="lt1"/>
              </a:fontRef>
            </p:style>
            <p:txBody>
              <a:bodyPr spcFirstLastPara="0" vert="horz" wrap="square" lIns="308075" tIns="121920" rIns="227584" bIns="121920" numCol="1" spcCol="1270" anchor="ctr" anchorCtr="0">
                <a:noAutofit/>
              </a:bodyPr>
              <a:lstStyle/>
              <a:p>
                <a:r>
                  <a:rPr lang="fr-FR" sz="2200" dirty="0">
                    <a:solidFill>
                      <a:schemeClr val="tx1"/>
                    </a:solidFill>
                    <a:latin typeface="Agency FB" pitchFamily="34" charset="0"/>
                  </a:rPr>
                  <a:t>5</a:t>
                </a:r>
              </a:p>
            </p:txBody>
          </p:sp>
        </p:grpSp>
        <p:sp>
          <p:nvSpPr>
            <p:cNvPr id="36" name="Ellipse 46"/>
            <p:cNvSpPr/>
            <p:nvPr/>
          </p:nvSpPr>
          <p:spPr>
            <a:xfrm>
              <a:off x="2267744" y="4304746"/>
              <a:ext cx="319129" cy="291600"/>
            </a:xfrm>
            <a:prstGeom prst="ellipse">
              <a:avLst/>
            </a:prstGeom>
            <a:ln/>
          </p:spPr>
          <p:style>
            <a:lnRef idx="1">
              <a:schemeClr val="accent1"/>
            </a:lnRef>
            <a:fillRef idx="3">
              <a:schemeClr val="accent1"/>
            </a:fillRef>
            <a:effectRef idx="2">
              <a:schemeClr val="accent1"/>
            </a:effectRef>
            <a:fontRef idx="minor">
              <a:schemeClr val="lt1"/>
            </a:fontRef>
          </p:style>
          <p:txBody>
            <a:bodyPr lIns="72000" tIns="18000" bIns="36000"/>
            <a:lstStyle/>
            <a:p>
              <a:r>
                <a:rPr lang="fr-FR" sz="1200" dirty="0" smtClean="0">
                  <a:solidFill>
                    <a:schemeClr val="tx1"/>
                  </a:solidFill>
                </a:rPr>
                <a:t>5</a:t>
              </a:r>
              <a:endParaRPr lang="fr-FR" sz="1200" dirty="0">
                <a:solidFill>
                  <a:schemeClr val="tx1"/>
                </a:solidFill>
              </a:endParaRPr>
            </a:p>
          </p:txBody>
        </p:sp>
      </p:grpSp>
    </p:spTree>
    <p:extLst>
      <p:ext uri="{BB962C8B-B14F-4D97-AF65-F5344CB8AC3E}">
        <p14:creationId xmlns:p14="http://schemas.microsoft.com/office/powerpoint/2010/main" val="12465279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261 0.54467 C 0.01702 0.53657 0.03247 0.52592 0.04584 0.50324 C 0.0592 0.48032 0.07361 0.44213 0.08316 0.40995 C 0.0915 0.37662 0.0967 0.3375 0.09792 0.30347 C 0.09965 0.26736 0.0967 0.22824 0.09132 0.19375 C 0.08594 0.15879 0.07327 0.12152 0.06389 0.09444 C 0.05313 0.06805 0.04236 0.05139 0.03004 0.03657 C 0.02153 0.01875 0.0059 0.00555 -1.94444E-6 3.33333E-6 " pathEditMode="relative" rAng="-273876" ptsTypes="aaaaaaaA">
                                      <p:cBhvr>
                                        <p:cTn id="8" dur="1000" fill="hold"/>
                                        <p:tgtEl>
                                          <p:spTgt spid="10"/>
                                        </p:tgtEl>
                                        <p:attrNameLst>
                                          <p:attrName>ppt_x</p:attrName>
                                          <p:attrName>ppt_y</p:attrName>
                                        </p:attrNameLst>
                                      </p:cBhvr>
                                      <p:rCtr x="4000" y="-277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0" presetClass="path" presetSubtype="0" accel="50000" decel="50000" fill="hold" nodeType="withEffect">
                                  <p:stCondLst>
                                    <p:cond delay="0"/>
                                  </p:stCondLst>
                                  <p:childTnLst>
                                    <p:animMotion origin="layout" path="M -0.10973 0.46482 C -0.09306 0.45764 -0.07622 0.4507 -0.0625 0.43889 C -0.04879 0.42709 -0.03733 0.40996 -0.02778 0.39445 C -0.01823 0.37894 -0.01372 0.36783 -0.00556 0.3463 C 0.0026 0.32477 0.01475 0.29746 0.02083 0.26482 C 0.02691 0.23218 0.03402 0.19144 0.03055 0.15 C 0.02708 0.10857 0.00503 0.03889 3.61111E-6 0.01667 " pathEditMode="relative" rAng="0" ptsTypes="aaaaaaA">
                                      <p:cBhvr>
                                        <p:cTn id="13" dur="1000" fill="hold"/>
                                        <p:tgtEl>
                                          <p:spTgt spid="5"/>
                                        </p:tgtEl>
                                        <p:attrNameLst>
                                          <p:attrName>ppt_x</p:attrName>
                                          <p:attrName>ppt_y</p:attrName>
                                        </p:attrNameLst>
                                      </p:cBhvr>
                                      <p:rCtr x="7200" y="-22400"/>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8368 0.32778 C -0.06684 0.30787 -0.04983 0.28796 -0.03681 0.26296 C -0.02396 0.23796 -0.01302 0.20278 -0.00625 0.17778 C 0.00052 0.15278 0.00208 0.13704 0.00382 0.11296 C 0.0059 0.08889 0.0059 0.05162 0.00521 0.03333 C 0.00451 0.01505 0.00052 0.00833 2.22222E-6 0.0037 " pathEditMode="relative" rAng="0" ptsTypes="AAAAAA">
                                      <p:cBhvr>
                                        <p:cTn id="18" dur="1000" fill="hold"/>
                                        <p:tgtEl>
                                          <p:spTgt spid="13"/>
                                        </p:tgtEl>
                                        <p:attrNameLst>
                                          <p:attrName>ppt_x</p:attrName>
                                          <p:attrName>ppt_y</p:attrName>
                                        </p:attrNameLst>
                                      </p:cBhvr>
                                      <p:rCtr x="4462" y="-16204"/>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0" presetClass="path" presetSubtype="0" accel="50000" decel="50000" fill="hold" nodeType="withEffect">
                                  <p:stCondLst>
                                    <p:cond delay="0"/>
                                  </p:stCondLst>
                                  <p:childTnLst>
                                    <p:animMotion origin="layout" path="M -0.09027 0.21481 C -0.07326 0.19352 -0.05625 0.17245 -0.04444 0.1537 C -0.03264 0.13495 -0.02621 0.12037 -0.01944 0.10185 C -0.01267 0.08333 -0.00746 0.05926 -0.00416 0.04259 C -0.00086 0.02592 -0.00069 0.00856 -3.05556E-6 0.00185 " pathEditMode="relative" rAng="0" ptsTypes="aaaaA">
                                      <p:cBhvr>
                                        <p:cTn id="23" dur="1000" fill="hold"/>
                                        <p:tgtEl>
                                          <p:spTgt spid="16"/>
                                        </p:tgtEl>
                                        <p:attrNameLst>
                                          <p:attrName>ppt_x</p:attrName>
                                          <p:attrName>ppt_y</p:attrName>
                                        </p:attrNameLst>
                                      </p:cBhvr>
                                      <p:rCtr x="4500" y="-10600"/>
                                    </p:animMotion>
                                  </p:childTnLst>
                                </p:cTn>
                              </p:par>
                              <p:par>
                                <p:cTn id="24" presetID="1" presetClass="entr" presetSubtype="0" fill="hold" nodeType="withEffect">
                                  <p:stCondLst>
                                    <p:cond delay="100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4000"/>
                            </p:stCondLst>
                            <p:childTnLst>
                              <p:par>
                                <p:cTn id="27" presetID="37" presetClass="path" presetSubtype="0" accel="50000" decel="50000" fill="hold" nodeType="afterEffect">
                                  <p:stCondLst>
                                    <p:cond delay="0"/>
                                  </p:stCondLst>
                                  <p:childTnLst>
                                    <p:animMotion origin="layout" path="M -0.12431 0.22731 L -0.06684 0.19005 C -0.05469 0.18333 -0.04132 0.16643 -0.03021 0.14676 C -0.01806 0.12407 -0.01077 0.10347 -0.00973 0.08472 L -0.00053 -0.00023 " pathEditMode="relative" rAng="18360000" ptsTypes="AAAAA">
                                      <p:cBhvr>
                                        <p:cTn id="28" dur="1000" fill="hold"/>
                                        <p:tgtEl>
                                          <p:spTgt spid="2"/>
                                        </p:tgtEl>
                                        <p:attrNameLst>
                                          <p:attrName>ppt_x</p:attrName>
                                          <p:attrName>ppt_y</p:attrName>
                                        </p:attrNameLst>
                                      </p:cBhvr>
                                      <p:rCtr x="7830" y="-9792"/>
                                    </p:animMotion>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0.07847 0.14514 C -0.06371 0.13032 -0.04895 0.11597 -0.03871 0.10324 C -0.02847 0.09051 -0.02291 0.08056 -0.01701 0.06782 C -0.01111 0.05532 -0.00659 0.03889 -0.00364 0.02755 C -0.00086 0.0162 -0.00069 0.0044 -4.44444E-6 -3.7037E-7 " pathEditMode="relative" rAng="0" ptsTypes="AAAAA">
                                      <p:cBhvr>
                                        <p:cTn id="33" dur="1000" fill="hold"/>
                                        <p:tgtEl>
                                          <p:spTgt spid="33"/>
                                        </p:tgtEl>
                                        <p:attrNameLst>
                                          <p:attrName>ppt_x</p:attrName>
                                          <p:attrName>ppt_y</p:attrName>
                                        </p:attrNameLst>
                                      </p:cBhvr>
                                      <p:rCtr x="3924" y="-7269"/>
                                    </p:animMotion>
                                  </p:childTnLst>
                                </p:cTn>
                              </p:par>
                            </p:childTnLst>
                          </p:cTn>
                        </p:par>
                        <p:par>
                          <p:cTn id="34" fill="hold">
                            <p:stCondLst>
                              <p:cond delay="6000"/>
                            </p:stCondLst>
                            <p:childTnLst>
                              <p:par>
                                <p:cTn id="35" presetID="1"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0.08021 0.07755 C -0.06476 0.06944 -0.04896 0.06157 -0.03871 0.05393 C -0.02847 0.0463 -0.02569 0.04051 -0.01927 0.03148 C -0.01267 0.02245 -0.00625 0.01134 -2.77778E-7 7.40741E-7 " pathEditMode="relative" rAng="0" ptsTypes="AAAA">
                                      <p:cBhvr>
                                        <p:cTn id="38" dur="1000" fill="hold"/>
                                        <p:tgtEl>
                                          <p:spTgt spid="19"/>
                                        </p:tgtEl>
                                        <p:attrNameLst>
                                          <p:attrName>ppt_x</p:attrName>
                                          <p:attrName>ppt_y</p:attrName>
                                        </p:attrNameLst>
                                      </p:cBhvr>
                                      <p:rCtr x="401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4" y="2027590"/>
            <a:ext cx="8666426" cy="3201610"/>
          </a:xfrm>
          <a:prstGeom prst="rect">
            <a:avLst/>
          </a:prstGeom>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20</a:t>
            </a:fld>
            <a:endParaRPr lang="fr-BE">
              <a:solidFill>
                <a:prstClr val="black">
                  <a:tint val="75000"/>
                </a:prstClr>
              </a:solidFill>
            </a:endParaRPr>
          </a:p>
        </p:txBody>
      </p:sp>
      <p:grpSp>
        <p:nvGrpSpPr>
          <p:cNvPr id="5" name="Group 13"/>
          <p:cNvGrpSpPr/>
          <p:nvPr/>
        </p:nvGrpSpPr>
        <p:grpSpPr>
          <a:xfrm>
            <a:off x="444499" y="589316"/>
            <a:ext cx="8164731" cy="463420"/>
            <a:chOff x="444499" y="1136780"/>
            <a:chExt cx="8164731" cy="463420"/>
          </a:xfrm>
        </p:grpSpPr>
        <p:cxnSp>
          <p:nvCxnSpPr>
            <p:cNvPr id="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9" name="Groupe 8"/>
          <p:cNvGrpSpPr/>
          <p:nvPr/>
        </p:nvGrpSpPr>
        <p:grpSpPr>
          <a:xfrm>
            <a:off x="447769" y="32330"/>
            <a:ext cx="8023374" cy="588358"/>
            <a:chOff x="447769" y="32330"/>
            <a:chExt cx="8023374" cy="588358"/>
          </a:xfrm>
        </p:grpSpPr>
        <p:sp>
          <p:nvSpPr>
            <p:cNvPr id="1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1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12"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13"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Rectangle 7"/>
            <p:cNvSpPr txBox="1">
              <a:spLocks noChangeArrowheads="1"/>
            </p:cNvSpPr>
            <p:nvPr/>
          </p:nvSpPr>
          <p:spPr>
            <a:xfrm>
              <a:off x="2132311" y="77174"/>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1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17"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1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25"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26"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7543933" y="644617"/>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Schéma des DM</a:t>
            </a:r>
          </a:p>
        </p:txBody>
      </p:sp>
      <p:sp>
        <p:nvSpPr>
          <p:cNvPr id="28" name="Rectangle 7"/>
          <p:cNvSpPr txBox="1">
            <a:spLocks noChangeArrowheads="1"/>
          </p:cNvSpPr>
          <p:nvPr/>
        </p:nvSpPr>
        <p:spPr>
          <a:xfrm>
            <a:off x="6640168" y="652339"/>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DM  Suspens</a:t>
            </a:r>
            <a:endParaRPr lang="fr-FR" sz="1400" b="1" dirty="0">
              <a:latin typeface="Agency FB" pitchFamily="34" charset="0"/>
              <a:ea typeface="+mj-ea"/>
              <a:cs typeface="+mj-cs"/>
            </a:endParaRPr>
          </a:p>
        </p:txBody>
      </p:sp>
      <p:sp>
        <p:nvSpPr>
          <p:cNvPr id="29"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30" name="Rectangle 7"/>
          <p:cNvSpPr txBox="1">
            <a:spLocks noChangeArrowheads="1"/>
          </p:cNvSpPr>
          <p:nvPr/>
        </p:nvSpPr>
        <p:spPr>
          <a:xfrm>
            <a:off x="5499874" y="67439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31"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
        <p:nvSpPr>
          <p:cNvPr id="32" name="Freeform 9" descr="&lt;LOGICA_QUOTE_RIGHT&gt;"/>
          <p:cNvSpPr>
            <a:spLocks/>
          </p:cNvSpPr>
          <p:nvPr/>
        </p:nvSpPr>
        <p:spPr bwMode="gray">
          <a:xfrm>
            <a:off x="7322981" y="614675"/>
            <a:ext cx="15161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6517848" y="639218"/>
            <a:ext cx="15161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682" y="2183189"/>
            <a:ext cx="2743583" cy="1752845"/>
          </a:xfrm>
          <a:prstGeom prst="rect">
            <a:avLst/>
          </a:prstGeom>
        </p:spPr>
      </p:pic>
      <p:sp>
        <p:nvSpPr>
          <p:cNvPr id="23" name="Rectangle 22"/>
          <p:cNvSpPr/>
          <p:nvPr/>
        </p:nvSpPr>
        <p:spPr>
          <a:xfrm>
            <a:off x="5851270" y="1980585"/>
            <a:ext cx="3095039" cy="2029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6" y="2026909"/>
            <a:ext cx="2743522" cy="1352739"/>
          </a:xfrm>
          <a:prstGeom prst="rect">
            <a:avLst/>
          </a:prstGeom>
        </p:spPr>
      </p:pic>
      <p:sp>
        <p:nvSpPr>
          <p:cNvPr id="22" name="Rectangle 21"/>
          <p:cNvSpPr/>
          <p:nvPr/>
        </p:nvSpPr>
        <p:spPr>
          <a:xfrm>
            <a:off x="0" y="1831476"/>
            <a:ext cx="2818087"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9498" y="3901718"/>
            <a:ext cx="2681727" cy="1111458"/>
          </a:xfrm>
          <a:prstGeom prst="rect">
            <a:avLst/>
          </a:prstGeom>
        </p:spPr>
      </p:pic>
      <p:grpSp>
        <p:nvGrpSpPr>
          <p:cNvPr id="34" name="Group 23"/>
          <p:cNvGrpSpPr/>
          <p:nvPr/>
        </p:nvGrpSpPr>
        <p:grpSpPr>
          <a:xfrm>
            <a:off x="467544" y="5969124"/>
            <a:ext cx="8141686" cy="484212"/>
            <a:chOff x="467544" y="5753100"/>
            <a:chExt cx="8141686" cy="484212"/>
          </a:xfrm>
        </p:grpSpPr>
        <p:cxnSp>
          <p:nvCxnSpPr>
            <p:cNvPr id="3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Arc 3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409845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22"/>
                                        </p:tgtEl>
                                        <p:attrNameLst>
                                          <p:attrName>ppt_x</p:attrName>
                                        </p:attrNameLst>
                                      </p:cBhvr>
                                      <p:tavLst>
                                        <p:tav tm="0">
                                          <p:val>
                                            <p:strVal val="ppt_x"/>
                                          </p:val>
                                        </p:tav>
                                        <p:tav tm="100000">
                                          <p:val>
                                            <p:strVal val="0-ppt_w/2"/>
                                          </p:val>
                                        </p:tav>
                                      </p:tavLst>
                                    </p:anim>
                                    <p:anim calcmode="lin" valueType="num">
                                      <p:cBhvr additive="base">
                                        <p:cTn id="7" dur="1000"/>
                                        <p:tgtEl>
                                          <p:spTgt spid="22"/>
                                        </p:tgtEl>
                                        <p:attrNameLst>
                                          <p:attrName>ppt_y</p:attrName>
                                        </p:attrNameLst>
                                      </p:cBhvr>
                                      <p:tavLst>
                                        <p:tav tm="0">
                                          <p:val>
                                            <p:strVal val="ppt_y"/>
                                          </p:val>
                                        </p:tav>
                                        <p:tav tm="100000">
                                          <p:val>
                                            <p:strVal val="ppt_y"/>
                                          </p:val>
                                        </p:tav>
                                      </p:tavLst>
                                    </p:anim>
                                    <p:set>
                                      <p:cBhvr>
                                        <p:cTn id="8" dur="1" fill="hold">
                                          <p:stCondLst>
                                            <p:cond delay="999"/>
                                          </p:stCondLst>
                                        </p:cTn>
                                        <p:tgtEl>
                                          <p:spTgt spid="22"/>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23"/>
                                        </p:tgtEl>
                                        <p:attrNameLst>
                                          <p:attrName>ppt_x</p:attrName>
                                        </p:attrNameLst>
                                      </p:cBhvr>
                                      <p:tavLst>
                                        <p:tav tm="0">
                                          <p:val>
                                            <p:strVal val="ppt_x"/>
                                          </p:val>
                                        </p:tav>
                                        <p:tav tm="100000">
                                          <p:val>
                                            <p:strVal val="1+ppt_w/2"/>
                                          </p:val>
                                        </p:tav>
                                      </p:tavLst>
                                    </p:anim>
                                    <p:anim calcmode="lin" valueType="num">
                                      <p:cBhvr additive="base">
                                        <p:cTn id="11" dur="1000"/>
                                        <p:tgtEl>
                                          <p:spTgt spid="23"/>
                                        </p:tgtEl>
                                        <p:attrNameLst>
                                          <p:attrName>ppt_y</p:attrName>
                                        </p:attrNameLst>
                                      </p:cBhvr>
                                      <p:tavLst>
                                        <p:tav tm="0">
                                          <p:val>
                                            <p:strVal val="ppt_y"/>
                                          </p:val>
                                        </p:tav>
                                        <p:tav tm="100000">
                                          <p:val>
                                            <p:strVal val="ppt_y"/>
                                          </p:val>
                                        </p:tav>
                                      </p:tavLst>
                                    </p:anim>
                                    <p:set>
                                      <p:cBhvr>
                                        <p:cTn id="12" dur="1" fill="hold">
                                          <p:stCondLst>
                                            <p:cond delay="999"/>
                                          </p:stCondLst>
                                        </p:cTn>
                                        <p:tgtEl>
                                          <p:spTgt spid="23"/>
                                        </p:tgtEl>
                                        <p:attrNameLst>
                                          <p:attrName>style.visibility</p:attrName>
                                        </p:attrNameLst>
                                      </p:cBhvr>
                                      <p:to>
                                        <p:strVal val="hidden"/>
                                      </p:to>
                                    </p:set>
                                  </p:childTnLst>
                                </p:cTn>
                              </p:par>
                              <p:par>
                                <p:cTn id="13" presetID="19" presetClass="entr" presetSubtype="1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fmla="#ppt_w*sin(2.5*pi*$)">
                                          <p:val>
                                            <p:fltVal val="0"/>
                                          </p:val>
                                        </p:tav>
                                        <p:tav tm="100000">
                                          <p:val>
                                            <p:fltVal val="1"/>
                                          </p:val>
                                        </p:tav>
                                      </p:tavLst>
                                    </p:anim>
                                    <p:anim calcmode="lin" valueType="num">
                                      <p:cBhvr>
                                        <p:cTn id="16" dur="1000" fill="hold"/>
                                        <p:tgtEl>
                                          <p:spTgt spid="32"/>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fmla="#ppt_w*sin(2.5*pi*$)">
                                          <p:val>
                                            <p:fltVal val="0"/>
                                          </p:val>
                                        </p:tav>
                                        <p:tav tm="100000">
                                          <p:val>
                                            <p:fltVal val="1"/>
                                          </p:val>
                                        </p:tav>
                                      </p:tavLst>
                                    </p:anim>
                                    <p:anim calcmode="lin" valueType="num">
                                      <p:cBhvr>
                                        <p:cTn id="20" dur="1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3"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6" name="Freeform 9" descr="&lt;LOGICA_QUOTE_RIGHT&gt;"/>
          <p:cNvSpPr>
            <a:spLocks/>
          </p:cNvSpPr>
          <p:nvPr/>
        </p:nvSpPr>
        <p:spPr bwMode="gray">
          <a:xfrm>
            <a:off x="8426830" y="63382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7234579" y="64404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34041"/>
            <a:ext cx="8023374" cy="586647"/>
            <a:chOff x="447769" y="34041"/>
            <a:chExt cx="8023374" cy="58664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Modélisation</a:t>
              </a:r>
              <a:endParaRPr lang="fr-FR" sz="1700" b="1" dirty="0">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3707904" y="80679"/>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4718577" y="80679"/>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8899" y="34041"/>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21</a:t>
            </a:fld>
            <a:endParaRPr lang="fr-BE">
              <a:solidFill>
                <a:prstClr val="black">
                  <a:tint val="75000"/>
                </a:prstClr>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830"/>
            <a:ext cx="11412760" cy="4928458"/>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59" y="1062461"/>
            <a:ext cx="3162741" cy="1286419"/>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2675" y="3140968"/>
            <a:ext cx="2469845" cy="1571982"/>
          </a:xfrm>
          <a:prstGeom prst="rect">
            <a:avLst/>
          </a:prstGeom>
        </p:spPr>
      </p:pic>
      <p:sp>
        <p:nvSpPr>
          <p:cNvPr id="9" name="Rectangle à coins arrondis 8"/>
          <p:cNvSpPr/>
          <p:nvPr/>
        </p:nvSpPr>
        <p:spPr>
          <a:xfrm>
            <a:off x="657486" y="1002692"/>
            <a:ext cx="3405392" cy="1490204"/>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0" name="Rectangle à coins arrondis 39"/>
          <p:cNvSpPr/>
          <p:nvPr/>
        </p:nvSpPr>
        <p:spPr>
          <a:xfrm>
            <a:off x="6553201" y="3000950"/>
            <a:ext cx="2843336" cy="1868210"/>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2441" y="930578"/>
            <a:ext cx="2867425" cy="1562318"/>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76241" y="3249593"/>
            <a:ext cx="2229161" cy="1000265"/>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6011" y="4467952"/>
            <a:ext cx="2495898" cy="847843"/>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5753" y="3335329"/>
            <a:ext cx="1770224" cy="828791"/>
          </a:xfrm>
          <a:prstGeom prst="rect">
            <a:avLst/>
          </a:prstGeom>
        </p:spPr>
      </p:pic>
      <p:pic>
        <p:nvPicPr>
          <p:cNvPr id="14" name="Imag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896" y="4164120"/>
            <a:ext cx="2905530" cy="1162212"/>
          </a:xfrm>
          <a:prstGeom prst="rect">
            <a:avLst/>
          </a:prstGeom>
        </p:spPr>
      </p:pic>
      <p:pic>
        <p:nvPicPr>
          <p:cNvPr id="15" name="Imag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1445" y="5387858"/>
            <a:ext cx="2600688" cy="971686"/>
          </a:xfrm>
          <a:prstGeom prst="rect">
            <a:avLst/>
          </a:prstGeom>
        </p:spPr>
      </p:pic>
      <p:pic>
        <p:nvPicPr>
          <p:cNvPr id="49" name="Imag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7177" y="1170499"/>
            <a:ext cx="2267234" cy="1726995"/>
          </a:xfrm>
          <a:prstGeom prst="rect">
            <a:avLst/>
          </a:prstGeom>
        </p:spPr>
      </p:pic>
      <p:pic>
        <p:nvPicPr>
          <p:cNvPr id="50" name="Imag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93" y="2574118"/>
            <a:ext cx="2523809" cy="1561905"/>
          </a:xfrm>
          <a:prstGeom prst="rect">
            <a:avLst/>
          </a:prstGeom>
        </p:spPr>
      </p:pic>
      <p:pic>
        <p:nvPicPr>
          <p:cNvPr id="51" name="Image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14409" y="4521505"/>
            <a:ext cx="2685714" cy="1447619"/>
          </a:xfrm>
          <a:prstGeom prst="rect">
            <a:avLst/>
          </a:prstGeom>
        </p:spPr>
      </p:pic>
      <p:pic>
        <p:nvPicPr>
          <p:cNvPr id="52" name="Image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41257" y="1610534"/>
            <a:ext cx="2161905" cy="638095"/>
          </a:xfrm>
          <a:prstGeom prst="rect">
            <a:avLst/>
          </a:prstGeom>
        </p:spPr>
      </p:pic>
      <p:pic>
        <p:nvPicPr>
          <p:cNvPr id="53" name="Image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13364" y="5024732"/>
            <a:ext cx="2638095" cy="819048"/>
          </a:xfrm>
          <a:prstGeom prst="rect">
            <a:avLst/>
          </a:prstGeom>
        </p:spPr>
      </p:pic>
      <p:sp>
        <p:nvSpPr>
          <p:cNvPr id="56" name="Rectangle 7"/>
          <p:cNvSpPr txBox="1">
            <a:spLocks noChangeArrowheads="1"/>
          </p:cNvSpPr>
          <p:nvPr/>
        </p:nvSpPr>
        <p:spPr>
          <a:xfrm>
            <a:off x="1893595"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Fournisseur</a:t>
            </a:r>
            <a:endParaRPr lang="fr-FR" sz="1400" b="1" dirty="0">
              <a:solidFill>
                <a:schemeClr val="bg1">
                  <a:lumMod val="75000"/>
                </a:schemeClr>
              </a:solidFill>
              <a:latin typeface="Agency FB" pitchFamily="34" charset="0"/>
              <a:ea typeface="+mj-ea"/>
              <a:cs typeface="+mj-cs"/>
            </a:endParaRPr>
          </a:p>
        </p:txBody>
      </p:sp>
      <p:sp>
        <p:nvSpPr>
          <p:cNvPr id="57" name="Rectangle 7"/>
          <p:cNvSpPr txBox="1">
            <a:spLocks noChangeArrowheads="1"/>
          </p:cNvSpPr>
          <p:nvPr/>
        </p:nvSpPr>
        <p:spPr>
          <a:xfrm>
            <a:off x="3008347" y="679889"/>
            <a:ext cx="14944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Budget de fonctionnement</a:t>
            </a:r>
            <a:endParaRPr lang="fr-FR" sz="14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7327508" y="688705"/>
            <a:ext cx="14944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Schéma des DM</a:t>
            </a:r>
            <a:endParaRPr lang="fr-FR" sz="1400" b="1" dirty="0">
              <a:latin typeface="Agency FB" pitchFamily="34" charset="0"/>
              <a:ea typeface="+mj-ea"/>
              <a:cs typeface="+mj-cs"/>
            </a:endParaRPr>
          </a:p>
        </p:txBody>
      </p:sp>
      <p:sp>
        <p:nvSpPr>
          <p:cNvPr id="59" name="Rectangle 7"/>
          <p:cNvSpPr txBox="1">
            <a:spLocks noChangeArrowheads="1"/>
          </p:cNvSpPr>
          <p:nvPr/>
        </p:nvSpPr>
        <p:spPr>
          <a:xfrm>
            <a:off x="6317825" y="710652"/>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DM  Suspens</a:t>
            </a:r>
            <a:endParaRPr lang="fr-FR" sz="1400" b="1" dirty="0">
              <a:solidFill>
                <a:schemeClr val="bg1">
                  <a:lumMod val="75000"/>
                </a:schemeClr>
              </a:solidFill>
              <a:latin typeface="Agency FB" pitchFamily="34" charset="0"/>
              <a:ea typeface="+mj-ea"/>
              <a:cs typeface="+mj-cs"/>
            </a:endParaRPr>
          </a:p>
        </p:txBody>
      </p:sp>
      <p:sp>
        <p:nvSpPr>
          <p:cNvPr id="60" name="Rectangle 7"/>
          <p:cNvSpPr txBox="1">
            <a:spLocks noChangeArrowheads="1"/>
          </p:cNvSpPr>
          <p:nvPr/>
        </p:nvSpPr>
        <p:spPr>
          <a:xfrm>
            <a:off x="4130384" y="699100"/>
            <a:ext cx="1668864"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DM  Immobilisation</a:t>
            </a:r>
            <a:endParaRPr lang="fr-FR" sz="1400" dirty="0">
              <a:solidFill>
                <a:schemeClr val="bg1">
                  <a:lumMod val="65000"/>
                </a:schemeClr>
              </a:solidFill>
              <a:latin typeface="Agency FB" pitchFamily="34" charset="0"/>
              <a:ea typeface="+mj-ea"/>
              <a:cs typeface="+mj-cs"/>
            </a:endParaRPr>
          </a:p>
        </p:txBody>
      </p:sp>
      <p:sp>
        <p:nvSpPr>
          <p:cNvPr id="61" name="Rectangle 7"/>
          <p:cNvSpPr txBox="1">
            <a:spLocks noChangeArrowheads="1"/>
          </p:cNvSpPr>
          <p:nvPr/>
        </p:nvSpPr>
        <p:spPr>
          <a:xfrm>
            <a:off x="5284109" y="703806"/>
            <a:ext cx="1668864"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65000"/>
                  </a:schemeClr>
                </a:solidFill>
                <a:latin typeface="Agency FB" pitchFamily="34" charset="0"/>
                <a:ea typeface="+mj-ea"/>
                <a:cs typeface="+mj-cs"/>
              </a:rPr>
              <a:t>DM  Anomalies</a:t>
            </a:r>
            <a:endParaRPr lang="fr-FR" sz="1400" b="1" dirty="0">
              <a:solidFill>
                <a:schemeClr val="bg1">
                  <a:lumMod val="65000"/>
                </a:schemeClr>
              </a:solidFill>
              <a:latin typeface="Agency FB" pitchFamily="34" charset="0"/>
              <a:ea typeface="+mj-ea"/>
              <a:cs typeface="+mj-cs"/>
            </a:endParaRPr>
          </a:p>
        </p:txBody>
      </p:sp>
      <p:sp>
        <p:nvSpPr>
          <p:cNvPr id="62" name="Rectangle 7"/>
          <p:cNvSpPr txBox="1">
            <a:spLocks noChangeArrowheads="1"/>
          </p:cNvSpPr>
          <p:nvPr/>
        </p:nvSpPr>
        <p:spPr>
          <a:xfrm>
            <a:off x="662309" y="680570"/>
            <a:ext cx="1493557"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solidFill>
                  <a:schemeClr val="bg1">
                    <a:lumMod val="75000"/>
                  </a:schemeClr>
                </a:solidFill>
                <a:latin typeface="Agency FB" pitchFamily="34" charset="0"/>
                <a:ea typeface="+mj-ea"/>
                <a:cs typeface="+mj-cs"/>
              </a:rPr>
              <a:t>    Les indicateurs</a:t>
            </a:r>
            <a:endParaRPr lang="fr-FR" sz="1400" b="1" dirty="0">
              <a:solidFill>
                <a:schemeClr val="bg1">
                  <a:lumMod val="75000"/>
                </a:schemeClr>
              </a:solidFill>
              <a:latin typeface="Agency FB" pitchFamily="34" charset="0"/>
              <a:ea typeface="+mj-ea"/>
              <a:cs typeface="+mj-cs"/>
            </a:endParaRPr>
          </a:p>
        </p:txBody>
      </p:sp>
    </p:spTree>
    <p:extLst>
      <p:ext uri="{BB962C8B-B14F-4D97-AF65-F5344CB8AC3E}">
        <p14:creationId xmlns:p14="http://schemas.microsoft.com/office/powerpoint/2010/main" val="11717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00"/>
                                        <p:tgtEl>
                                          <p:spTgt spid="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arn(inVertical)">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Motion origin="layout" path="M 0 0 L -0.25 0 E" pathEditMode="relative" ptsTypes="">
                                      <p:cBhvr>
                                        <p:cTn id="60" dur="2000" fill="hold"/>
                                        <p:tgtEl>
                                          <p:spTgt spid="3"/>
                                        </p:tgtEl>
                                        <p:attrNameLst>
                                          <p:attrName>ppt_x</p:attrName>
                                          <p:attrName>ppt_y</p:attrName>
                                        </p:attrNameLst>
                                      </p:cBhvr>
                                    </p:animMotion>
                                  </p:childTnLst>
                                </p:cTn>
                              </p:par>
                              <p:par>
                                <p:cTn id="61" presetID="35" presetClass="path" presetSubtype="0" accel="50000" decel="50000" fill="hold" nodeType="withEffect">
                                  <p:stCondLst>
                                    <p:cond delay="0"/>
                                  </p:stCondLst>
                                  <p:childTnLst>
                                    <p:animMotion origin="layout" path="M 0 0 L -0.25 0 E" pathEditMode="relative" ptsTypes="">
                                      <p:cBhvr>
                                        <p:cTn id="62" dur="2000" fill="hold"/>
                                        <p:tgtEl>
                                          <p:spTgt spid="4"/>
                                        </p:tgtEl>
                                        <p:attrNameLst>
                                          <p:attrName>ppt_x</p:attrName>
                                          <p:attrName>ppt_y</p:attrName>
                                        </p:attrNameLst>
                                      </p:cBhvr>
                                    </p:animMotion>
                                  </p:childTnLst>
                                </p:cTn>
                              </p:par>
                              <p:par>
                                <p:cTn id="63" presetID="35" presetClass="path" presetSubtype="0" accel="50000" decel="50000" fill="hold" grpId="1" nodeType="withEffect">
                                  <p:stCondLst>
                                    <p:cond delay="0"/>
                                  </p:stCondLst>
                                  <p:childTnLst>
                                    <p:animMotion origin="layout" path="M 0 0 L -0.25 0 E" pathEditMode="relative" ptsTypes="">
                                      <p:cBhvr>
                                        <p:cTn id="64" dur="2000" fill="hold"/>
                                        <p:tgtEl>
                                          <p:spTgt spid="9"/>
                                        </p:tgtEl>
                                        <p:attrNameLst>
                                          <p:attrName>ppt_x</p:attrName>
                                          <p:attrName>ppt_y</p:attrName>
                                        </p:attrNameLst>
                                      </p:cBhvr>
                                    </p:animMotion>
                                  </p:childTnLst>
                                </p:cTn>
                              </p:par>
                              <p:par>
                                <p:cTn id="65" presetID="35" presetClass="path" presetSubtype="0" accel="50000" decel="50000" fill="hold" nodeType="withEffect">
                                  <p:stCondLst>
                                    <p:cond delay="0"/>
                                  </p:stCondLst>
                                  <p:childTnLst>
                                    <p:animMotion origin="layout" path="M 0 0 L -0.25 0 E" pathEditMode="relative" ptsTypes="">
                                      <p:cBhvr>
                                        <p:cTn id="66" dur="2000" fill="hold"/>
                                        <p:tgtEl>
                                          <p:spTgt spid="6"/>
                                        </p:tgtEl>
                                        <p:attrNameLst>
                                          <p:attrName>ppt_x</p:attrName>
                                          <p:attrName>ppt_y</p:attrName>
                                        </p:attrNameLst>
                                      </p:cBhvr>
                                    </p:animMotion>
                                  </p:childTnLst>
                                </p:cTn>
                              </p:par>
                              <p:par>
                                <p:cTn id="67" presetID="35" presetClass="path" presetSubtype="0" accel="50000" decel="50000" fill="hold" grpId="1" nodeType="withEffect">
                                  <p:stCondLst>
                                    <p:cond delay="0"/>
                                  </p:stCondLst>
                                  <p:childTnLst>
                                    <p:animMotion origin="layout" path="M 0 0 L -0.25 0 E" pathEditMode="relative" ptsTypes="">
                                      <p:cBhvr>
                                        <p:cTn id="68" dur="2000" fill="hold"/>
                                        <p:tgtEl>
                                          <p:spTgt spid="40"/>
                                        </p:tgtEl>
                                        <p:attrNameLst>
                                          <p:attrName>ppt_x</p:attrName>
                                          <p:attrName>ppt_y</p:attrName>
                                        </p:attrNameLst>
                                      </p:cBhvr>
                                    </p:animMotion>
                                  </p:childTnLst>
                                </p:cTn>
                              </p:par>
                              <p:par>
                                <p:cTn id="69" presetID="35" presetClass="path" presetSubtype="0" accel="50000" decel="50000" fill="hold" nodeType="withEffect">
                                  <p:stCondLst>
                                    <p:cond delay="0"/>
                                  </p:stCondLst>
                                  <p:childTnLst>
                                    <p:animMotion origin="layout" path="M 0 0 L -0.25 0 E" pathEditMode="relative" ptsTypes="">
                                      <p:cBhvr>
                                        <p:cTn id="70" dur="2000" fill="hold"/>
                                        <p:tgtEl>
                                          <p:spTgt spid="13"/>
                                        </p:tgtEl>
                                        <p:attrNameLst>
                                          <p:attrName>ppt_x</p:attrName>
                                          <p:attrName>ppt_y</p:attrName>
                                        </p:attrNameLst>
                                      </p:cBhvr>
                                    </p:animMotion>
                                  </p:childTnLst>
                                </p:cTn>
                              </p:par>
                              <p:par>
                                <p:cTn id="71" presetID="35" presetClass="path" presetSubtype="0" accel="50000" decel="50000" fill="hold" nodeType="withEffect">
                                  <p:stCondLst>
                                    <p:cond delay="0"/>
                                  </p:stCondLst>
                                  <p:childTnLst>
                                    <p:animMotion origin="layout" path="M 0 0 L -0.25 0 E" pathEditMode="relative" ptsTypes="">
                                      <p:cBhvr>
                                        <p:cTn id="72" dur="2000" fill="hold"/>
                                        <p:tgtEl>
                                          <p:spTgt spid="14"/>
                                        </p:tgtEl>
                                        <p:attrNameLst>
                                          <p:attrName>ppt_x</p:attrName>
                                          <p:attrName>ppt_y</p:attrName>
                                        </p:attrNameLst>
                                      </p:cBhvr>
                                    </p:animMotion>
                                  </p:childTnLst>
                                </p:cTn>
                              </p:par>
                              <p:par>
                                <p:cTn id="73" presetID="35" presetClass="path" presetSubtype="0" accel="50000" decel="50000" fill="hold" nodeType="withEffect">
                                  <p:stCondLst>
                                    <p:cond delay="0"/>
                                  </p:stCondLst>
                                  <p:childTnLst>
                                    <p:animMotion origin="layout" path="M 0 0 L -0.25 0 E" pathEditMode="relative" ptsTypes="">
                                      <p:cBhvr>
                                        <p:cTn id="74" dur="2000" fill="hold"/>
                                        <p:tgtEl>
                                          <p:spTgt spid="15"/>
                                        </p:tgtEl>
                                        <p:attrNameLst>
                                          <p:attrName>ppt_x</p:attrName>
                                          <p:attrName>ppt_y</p:attrName>
                                        </p:attrNameLst>
                                      </p:cBhvr>
                                    </p:animMotion>
                                  </p:childTnLst>
                                </p:cTn>
                              </p:par>
                              <p:par>
                                <p:cTn id="75" presetID="35" presetClass="path" presetSubtype="0" accel="50000" decel="50000" fill="hold" nodeType="withEffect">
                                  <p:stCondLst>
                                    <p:cond delay="0"/>
                                  </p:stCondLst>
                                  <p:childTnLst>
                                    <p:animMotion origin="layout" path="M 0 0 L -0.25 0 E" pathEditMode="relative" ptsTypes="">
                                      <p:cBhvr>
                                        <p:cTn id="76" dur="2000" fill="hold"/>
                                        <p:tgtEl>
                                          <p:spTgt spid="10"/>
                                        </p:tgtEl>
                                        <p:attrNameLst>
                                          <p:attrName>ppt_x</p:attrName>
                                          <p:attrName>ppt_y</p:attrName>
                                        </p:attrNameLst>
                                      </p:cBhvr>
                                    </p:animMotion>
                                  </p:childTnLst>
                                </p:cTn>
                              </p:par>
                              <p:par>
                                <p:cTn id="77" presetID="35" presetClass="path" presetSubtype="0" accel="50000" decel="50000" fill="hold" nodeType="withEffect">
                                  <p:stCondLst>
                                    <p:cond delay="0"/>
                                  </p:stCondLst>
                                  <p:childTnLst>
                                    <p:animMotion origin="layout" path="M 0 0 L -0.25 0 E" pathEditMode="relative" ptsTypes="">
                                      <p:cBhvr>
                                        <p:cTn id="78" dur="2000" fill="hold"/>
                                        <p:tgtEl>
                                          <p:spTgt spid="11"/>
                                        </p:tgtEl>
                                        <p:attrNameLst>
                                          <p:attrName>ppt_x</p:attrName>
                                          <p:attrName>ppt_y</p:attrName>
                                        </p:attrNameLst>
                                      </p:cBhvr>
                                    </p:animMotion>
                                  </p:childTnLst>
                                </p:cTn>
                              </p:par>
                              <p:par>
                                <p:cTn id="79" presetID="35" presetClass="path" presetSubtype="0" accel="50000" decel="50000" fill="hold" nodeType="withEffect">
                                  <p:stCondLst>
                                    <p:cond delay="0"/>
                                  </p:stCondLst>
                                  <p:childTnLst>
                                    <p:animMotion origin="layout" path="M 0 0 L -0.25 0 E" pathEditMode="relative" ptsTypes="">
                                      <p:cBhvr>
                                        <p:cTn id="80" dur="2000" fill="hold"/>
                                        <p:tgtEl>
                                          <p:spTgt spid="12"/>
                                        </p:tgtEl>
                                        <p:attrNameLst>
                                          <p:attrName>ppt_x</p:attrName>
                                          <p:attrName>ppt_y</p:attrName>
                                        </p:attrNameLst>
                                      </p:cBhvr>
                                    </p:animMotion>
                                  </p:childTnLst>
                                </p:cTn>
                              </p:par>
                              <p:par>
                                <p:cTn id="81" presetID="35" presetClass="path" presetSubtype="0" accel="50000" decel="50000" fill="hold" nodeType="withEffect">
                                  <p:stCondLst>
                                    <p:cond delay="0"/>
                                  </p:stCondLst>
                                  <p:childTnLst>
                                    <p:animMotion origin="layout" path="M 0 0 L -0.25 0 E" pathEditMode="relative" ptsTypes="">
                                      <p:cBhvr>
                                        <p:cTn id="82" dur="2000" fill="hold"/>
                                        <p:tgtEl>
                                          <p:spTgt spid="50"/>
                                        </p:tgtEl>
                                        <p:attrNameLst>
                                          <p:attrName>ppt_x</p:attrName>
                                          <p:attrName>ppt_y</p:attrName>
                                        </p:attrNameLst>
                                      </p:cBhvr>
                                    </p:animMotion>
                                  </p:childTnLst>
                                </p:cTn>
                              </p:par>
                              <p:par>
                                <p:cTn id="83" presetID="35" presetClass="path" presetSubtype="0" accel="50000" decel="50000" fill="hold" nodeType="withEffect">
                                  <p:stCondLst>
                                    <p:cond delay="0"/>
                                  </p:stCondLst>
                                  <p:childTnLst>
                                    <p:animMotion origin="layout" path="M 0 0 L -0.25 0 E" pathEditMode="relative" ptsTypes="">
                                      <p:cBhvr>
                                        <p:cTn id="84" dur="2000" fill="hold"/>
                                        <p:tgtEl>
                                          <p:spTgt spid="52"/>
                                        </p:tgtEl>
                                        <p:attrNameLst>
                                          <p:attrName>ppt_x</p:attrName>
                                          <p:attrName>ppt_y</p:attrName>
                                        </p:attrNameLst>
                                      </p:cBhvr>
                                    </p:animMotion>
                                  </p:childTnLst>
                                </p:cTn>
                              </p:par>
                              <p:par>
                                <p:cTn id="85" presetID="35" presetClass="path" presetSubtype="0" accel="50000" decel="50000" fill="hold" nodeType="withEffect">
                                  <p:stCondLst>
                                    <p:cond delay="0"/>
                                  </p:stCondLst>
                                  <p:childTnLst>
                                    <p:animMotion origin="layout" path="M 0 0 L -0.25 0 E" pathEditMode="relative" ptsTypes="">
                                      <p:cBhvr>
                                        <p:cTn id="86" dur="2000" fill="hold"/>
                                        <p:tgtEl>
                                          <p:spTgt spid="49"/>
                                        </p:tgtEl>
                                        <p:attrNameLst>
                                          <p:attrName>ppt_x</p:attrName>
                                          <p:attrName>ppt_y</p:attrName>
                                        </p:attrNameLst>
                                      </p:cBhvr>
                                    </p:animMotion>
                                  </p:childTnLst>
                                </p:cTn>
                              </p:par>
                              <p:par>
                                <p:cTn id="87" presetID="35" presetClass="path" presetSubtype="0" accel="50000" decel="50000" fill="hold" nodeType="withEffect">
                                  <p:stCondLst>
                                    <p:cond delay="0"/>
                                  </p:stCondLst>
                                  <p:childTnLst>
                                    <p:animMotion origin="layout" path="M 0 0 L -0.25 0 E" pathEditMode="relative" ptsTypes="">
                                      <p:cBhvr>
                                        <p:cTn id="88" dur="2000" fill="hold"/>
                                        <p:tgtEl>
                                          <p:spTgt spid="53"/>
                                        </p:tgtEl>
                                        <p:attrNameLst>
                                          <p:attrName>ppt_x</p:attrName>
                                          <p:attrName>ppt_y</p:attrName>
                                        </p:attrNameLst>
                                      </p:cBhvr>
                                    </p:animMotion>
                                  </p:childTnLst>
                                </p:cTn>
                              </p:par>
                              <p:par>
                                <p:cTn id="89" presetID="35" presetClass="path" presetSubtype="0" accel="50000" decel="50000" fill="hold" nodeType="withEffect">
                                  <p:stCondLst>
                                    <p:cond delay="0"/>
                                  </p:stCondLst>
                                  <p:childTnLst>
                                    <p:animMotion origin="layout" path="M 0 0 L -0.25 0 E" pathEditMode="relative" ptsTypes="">
                                      <p:cBhvr>
                                        <p:cTn id="90" dur="2000" fill="hold"/>
                                        <p:tgtEl>
                                          <p:spTgt spid="5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9" grpId="0" animBg="1"/>
      <p:bldP spid="9" grpId="1" animBg="1"/>
      <p:bldP spid="40" grpId="0" animBg="1"/>
      <p:bldP spid="4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t>22</a:t>
            </a:fld>
            <a:endParaRPr lang="fr-BE"/>
          </a:p>
        </p:txBody>
      </p:sp>
      <p:grpSp>
        <p:nvGrpSpPr>
          <p:cNvPr id="35" name="Group 13"/>
          <p:cNvGrpSpPr/>
          <p:nvPr/>
        </p:nvGrpSpPr>
        <p:grpSpPr>
          <a:xfrm>
            <a:off x="444499" y="610724"/>
            <a:ext cx="8164731" cy="463420"/>
            <a:chOff x="444499" y="1136780"/>
            <a:chExt cx="8164731" cy="463420"/>
          </a:xfrm>
        </p:grpSpPr>
        <p:cxnSp>
          <p:nvCxnSpPr>
            <p:cNvPr id="3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1" name="Group 23"/>
          <p:cNvGrpSpPr/>
          <p:nvPr/>
        </p:nvGrpSpPr>
        <p:grpSpPr>
          <a:xfrm>
            <a:off x="467544" y="5753100"/>
            <a:ext cx="8141686" cy="484212"/>
            <a:chOff x="467544" y="5753100"/>
            <a:chExt cx="8141686" cy="484212"/>
          </a:xfrm>
        </p:grpSpPr>
        <p:cxnSp>
          <p:nvCxnSpPr>
            <p:cNvPr id="5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Arc 5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1" name="Groupe 30"/>
          <p:cNvGrpSpPr/>
          <p:nvPr/>
        </p:nvGrpSpPr>
        <p:grpSpPr>
          <a:xfrm>
            <a:off x="447769" y="22555"/>
            <a:ext cx="8023374" cy="598133"/>
            <a:chOff x="447769" y="22555"/>
            <a:chExt cx="8023374" cy="598133"/>
          </a:xfrm>
        </p:grpSpPr>
        <p:sp>
          <p:nvSpPr>
            <p:cNvPr id="3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3"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4"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3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Freeform 9" descr="&lt;LOGICA_QUOTE_RIGHT&gt;"/>
            <p:cNvSpPr>
              <a:spLocks/>
            </p:cNvSpPr>
            <p:nvPr/>
          </p:nvSpPr>
          <p:spPr bwMode="gray">
            <a:xfrm>
              <a:off x="5463872"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6"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7"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aphicFrame>
        <p:nvGraphicFramePr>
          <p:cNvPr id="40" name="Diagramme 39"/>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1" name="Diagramme 40"/>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4" name="Diagramme 43"/>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5" name="Diagramme 44"/>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9" name="Diagramme 48"/>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54" name="Connecteur droit avec flèche 53"/>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985573" y="2018570"/>
            <a:ext cx="100903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60" name="ZoneTexte 59"/>
          <p:cNvSpPr txBox="1"/>
          <p:nvPr/>
        </p:nvSpPr>
        <p:spPr>
          <a:xfrm>
            <a:off x="5148064" y="1708121"/>
            <a:ext cx="864096" cy="584775"/>
          </a:xfrm>
          <a:prstGeom prst="rect">
            <a:avLst/>
          </a:prstGeom>
          <a:noFill/>
        </p:spPr>
        <p:txBody>
          <a:bodyPr wrap="square" rtlCol="0">
            <a:spAutoFit/>
          </a:bodyPr>
          <a:lstStyle/>
          <a:p>
            <a:r>
              <a:rPr lang="fr-FR" sz="1600" dirty="0" smtClean="0">
                <a:solidFill>
                  <a:schemeClr val="tx2"/>
                </a:solidFill>
              </a:rPr>
              <a:t>Donnée </a:t>
            </a:r>
          </a:p>
          <a:p>
            <a:r>
              <a:rPr lang="fr-FR" sz="1600" dirty="0" smtClean="0">
                <a:solidFill>
                  <a:schemeClr val="tx2"/>
                </a:solidFill>
              </a:rPr>
              <a:t>   cible</a:t>
            </a:r>
            <a:endParaRPr lang="fr-FR" sz="1600" dirty="0">
              <a:solidFill>
                <a:schemeClr val="tx2"/>
              </a:solidFill>
            </a:endParaRPr>
          </a:p>
        </p:txBody>
      </p:sp>
      <p:graphicFrame>
        <p:nvGraphicFramePr>
          <p:cNvPr id="73" name="Diagramme 72"/>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3" name="ZoneTexte 12"/>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14" name="Rectangle 13"/>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en angle 26"/>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en angle 1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Diagramme 16"/>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9" name="Diagramme 18"/>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28" name="Connecteur en angle 27"/>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014691" y="1044989"/>
            <a:ext cx="3594539" cy="4254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125014" y="2603345"/>
            <a:ext cx="5099948"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Image 47"/>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140918" y="1435911"/>
            <a:ext cx="524179" cy="456976"/>
          </a:xfrm>
          <a:prstGeom prst="rect">
            <a:avLst/>
          </a:prstGeom>
        </p:spPr>
      </p:pic>
    </p:spTree>
    <p:extLst>
      <p:ext uri="{BB962C8B-B14F-4D97-AF65-F5344CB8AC3E}">
        <p14:creationId xmlns:p14="http://schemas.microsoft.com/office/powerpoint/2010/main" val="2475226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6" presetClass="entr" presetSubtype="21"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arn(inVertical)">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969124"/>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23</a:t>
            </a:fld>
            <a:endParaRPr lang="fr-BE">
              <a:solidFill>
                <a:prstClr val="black">
                  <a:tint val="75000"/>
                </a:prstClr>
              </a:solidFill>
            </a:endParaRPr>
          </a:p>
        </p:txBody>
      </p:sp>
      <p:sp>
        <p:nvSpPr>
          <p:cNvPr id="8" name="Rectangle 7"/>
          <p:cNvSpPr/>
          <p:nvPr/>
        </p:nvSpPr>
        <p:spPr>
          <a:xfrm>
            <a:off x="74967" y="-2996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pic>
        <p:nvPicPr>
          <p:cNvPr id="41" name="Imag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553" y="1361137"/>
            <a:ext cx="6596306" cy="382969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50212"/>
            <a:ext cx="2422469" cy="3824879"/>
          </a:xfrm>
          <a:prstGeom prst="rect">
            <a:avLst/>
          </a:prstGeom>
        </p:spPr>
      </p:pic>
      <p:sp>
        <p:nvSpPr>
          <p:cNvPr id="38" name="Rectangle à coins arrondis 37"/>
          <p:cNvSpPr/>
          <p:nvPr/>
        </p:nvSpPr>
        <p:spPr>
          <a:xfrm>
            <a:off x="-2397" y="2614579"/>
            <a:ext cx="2424866" cy="1102453"/>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6110445" y="1883194"/>
            <a:ext cx="1502659" cy="233923"/>
          </a:xfrm>
          <a:prstGeom prst="roundRect">
            <a:avLst>
              <a:gd name="adj" fmla="val 7470"/>
            </a:avLst>
          </a:prstGeom>
          <a:solidFill>
            <a:srgbClr val="FF0000">
              <a:alpha val="29000"/>
            </a:srgb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51" y="1328845"/>
            <a:ext cx="2888110" cy="4357158"/>
          </a:xfrm>
          <a:prstGeom prst="rect">
            <a:avLst/>
          </a:prstGeom>
        </p:spPr>
      </p:pic>
      <p:sp>
        <p:nvSpPr>
          <p:cNvPr id="40" name="Rectangle à coins arrondis 39"/>
          <p:cNvSpPr/>
          <p:nvPr/>
        </p:nvSpPr>
        <p:spPr>
          <a:xfrm>
            <a:off x="204570" y="1862353"/>
            <a:ext cx="2539047" cy="3823649"/>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4008" y="1337547"/>
            <a:ext cx="6298241" cy="4333757"/>
          </a:xfrm>
          <a:prstGeom prst="rect">
            <a:avLst/>
          </a:prstGeom>
        </p:spPr>
      </p:pic>
      <p:sp>
        <p:nvSpPr>
          <p:cNvPr id="4" name="Rectangle 3"/>
          <p:cNvSpPr/>
          <p:nvPr/>
        </p:nvSpPr>
        <p:spPr>
          <a:xfrm>
            <a:off x="3035426" y="1773708"/>
            <a:ext cx="6006433" cy="24307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9" name="Connecteur droit avec flèche 8"/>
          <p:cNvCxnSpPr/>
          <p:nvPr/>
        </p:nvCxnSpPr>
        <p:spPr>
          <a:xfrm flipH="1" flipV="1">
            <a:off x="5463872" y="4204450"/>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515920" y="4646186"/>
            <a:ext cx="2960988" cy="646331"/>
          </a:xfrm>
          <a:prstGeom prst="rect">
            <a:avLst/>
          </a:prstGeom>
          <a:noFill/>
        </p:spPr>
        <p:txBody>
          <a:bodyPr wrap="square" rtlCol="0">
            <a:spAutoFit/>
          </a:bodyPr>
          <a:lstStyle/>
          <a:p>
            <a:pPr algn="ctr"/>
            <a:r>
              <a:rPr lang="fr-FR" b="1" dirty="0" smtClean="0">
                <a:solidFill>
                  <a:schemeClr val="tx2">
                    <a:lumMod val="50000"/>
                  </a:schemeClr>
                </a:solidFill>
              </a:rPr>
              <a:t>Les données de la dimension        «  rubrique Charge » </a:t>
            </a:r>
            <a:endParaRPr lang="fr-FR" b="1" dirty="0">
              <a:solidFill>
                <a:schemeClr val="tx2">
                  <a:lumMod val="50000"/>
                </a:schemeClr>
              </a:solidFill>
            </a:endParaRPr>
          </a:p>
        </p:txBody>
      </p:sp>
      <p:sp>
        <p:nvSpPr>
          <p:cNvPr id="44"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  </a:t>
            </a:r>
            <a:r>
              <a:rPr lang="fr-FR" sz="1400" b="1" dirty="0">
                <a:latin typeface="Agency FB" pitchFamily="34" charset="0"/>
                <a:ea typeface="+mj-ea"/>
                <a:cs typeface="+mj-cs"/>
              </a:rPr>
              <a:t>D</a:t>
            </a:r>
            <a:r>
              <a:rPr lang="fr-FR" sz="1400" b="1" dirty="0" smtClean="0">
                <a:latin typeface="Agency FB" pitchFamily="34" charset="0"/>
                <a:ea typeface="+mj-ea"/>
                <a:cs typeface="+mj-cs"/>
              </a:rPr>
              <a:t>imensions</a:t>
            </a:r>
            <a:endParaRPr lang="fr-FR" sz="1400" b="1" dirty="0">
              <a:latin typeface="Agency FB" pitchFamily="34" charset="0"/>
              <a:ea typeface="+mj-ea"/>
              <a:cs typeface="+mj-cs"/>
            </a:endParaRPr>
          </a:p>
        </p:txBody>
      </p:sp>
      <p:sp>
        <p:nvSpPr>
          <p:cNvPr id="47"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Tables </a:t>
            </a:r>
            <a:r>
              <a:rPr lang="fr-FR" sz="1400" dirty="0">
                <a:solidFill>
                  <a:schemeClr val="bg1">
                    <a:lumMod val="65000"/>
                  </a:schemeClr>
                </a:solidFill>
                <a:latin typeface="Agency FB" pitchFamily="34" charset="0"/>
                <a:ea typeface="+mj-ea"/>
                <a:cs typeface="+mj-cs"/>
              </a:rPr>
              <a:t>de fait</a:t>
            </a:r>
          </a:p>
        </p:txBody>
      </p:sp>
      <p:sp>
        <p:nvSpPr>
          <p:cNvPr id="49" name="Freeform 9" descr="&lt;LOGICA_QUOTE_RIGHT&gt;"/>
          <p:cNvSpPr>
            <a:spLocks/>
          </p:cNvSpPr>
          <p:nvPr/>
        </p:nvSpPr>
        <p:spPr bwMode="gray">
          <a:xfrm>
            <a:off x="5379531" y="3376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Freeform 9" descr="&lt;LOGICA_QUOTE_RIGHT&gt;"/>
          <p:cNvSpPr>
            <a:spLocks/>
          </p:cNvSpPr>
          <p:nvPr/>
        </p:nvSpPr>
        <p:spPr bwMode="gray">
          <a:xfrm>
            <a:off x="1691680" y="65584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524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fmla="#ppt_w*sin(2.5*pi*$)">
                                          <p:val>
                                            <p:fltVal val="0"/>
                                          </p:val>
                                        </p:tav>
                                        <p:tav tm="100000">
                                          <p:val>
                                            <p:fltVal val="1"/>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1000" fill="hold"/>
                                        <p:tgtEl>
                                          <p:spTgt spid="51"/>
                                        </p:tgtEl>
                                        <p:attrNameLst>
                                          <p:attrName>ppt_w</p:attrName>
                                        </p:attrNameLst>
                                      </p:cBhvr>
                                      <p:tavLst>
                                        <p:tav tm="0" fmla="#ppt_w*sin(2.5*pi*$)">
                                          <p:val>
                                            <p:fltVal val="0"/>
                                          </p:val>
                                        </p:tav>
                                        <p:tav tm="100000">
                                          <p:val>
                                            <p:fltVal val="1"/>
                                          </p:val>
                                        </p:tav>
                                      </p:tavLst>
                                    </p:anim>
                                    <p:anim calcmode="lin" valueType="num">
                                      <p:cBhvr>
                                        <p:cTn id="12" dur="10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par>
                                <p:cTn id="37" presetID="22" presetClass="exit" presetSubtype="4" fill="hold" grpId="1" nodeType="withEffect">
                                  <p:stCondLst>
                                    <p:cond delay="0"/>
                                  </p:stCondLst>
                                  <p:childTnLst>
                                    <p:animEffect transition="out" filter="wipe(down)">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par>
                          <p:cTn id="46" fill="hold">
                            <p:stCondLst>
                              <p:cond delay="500"/>
                            </p:stCondLst>
                            <p:childTnLst>
                              <p:par>
                                <p:cTn id="47" presetID="16" presetClass="entr" presetSubtype="21"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500"/>
                                        <p:tgtEl>
                                          <p:spTgt spid="40"/>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500"/>
                                        <p:tgtEl>
                                          <p:spTgt spid="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7" grpId="0" animBg="1"/>
      <p:bldP spid="37" grpId="1" animBg="1"/>
      <p:bldP spid="40" grpId="0" animBg="1"/>
      <p:bldP spid="4" grpId="0" animBg="1"/>
      <p:bldP spid="10" grpId="0"/>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1834"/>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941" y="1381294"/>
            <a:ext cx="6721531" cy="3749823"/>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163" y="1357169"/>
            <a:ext cx="6708837" cy="3787151"/>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24</a:t>
            </a:fld>
            <a:endParaRPr lang="fr-BE">
              <a:solidFill>
                <a:prstClr val="black">
                  <a:tint val="75000"/>
                </a:prstClr>
              </a:solidFill>
            </a:endParaRPr>
          </a:p>
        </p:txBody>
      </p:sp>
      <p:pic>
        <p:nvPicPr>
          <p:cNvPr id="37" name="Imag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50212"/>
            <a:ext cx="2422469" cy="3824879"/>
          </a:xfrm>
          <a:prstGeom prst="rect">
            <a:avLst/>
          </a:prstGeom>
        </p:spPr>
      </p:pic>
      <p:sp>
        <p:nvSpPr>
          <p:cNvPr id="38" name="Rectangle à coins arrondis 37"/>
          <p:cNvSpPr/>
          <p:nvPr/>
        </p:nvSpPr>
        <p:spPr>
          <a:xfrm>
            <a:off x="12346" y="3717032"/>
            <a:ext cx="2410123" cy="64807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9803" y="1350104"/>
            <a:ext cx="6776059" cy="3801279"/>
          </a:xfrm>
          <a:prstGeom prst="rect">
            <a:avLst/>
          </a:prstGeom>
        </p:spPr>
      </p:pic>
      <p:sp>
        <p:nvSpPr>
          <p:cNvPr id="47" name="Rectangle à coins arrondis 46"/>
          <p:cNvSpPr/>
          <p:nvPr/>
        </p:nvSpPr>
        <p:spPr>
          <a:xfrm>
            <a:off x="6188286" y="2355957"/>
            <a:ext cx="2955714" cy="544835"/>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p:cNvCxnSpPr/>
          <p:nvPr/>
        </p:nvCxnSpPr>
        <p:spPr>
          <a:xfrm flipH="1" flipV="1">
            <a:off x="7020272" y="2934326"/>
            <a:ext cx="360040" cy="566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6502077" y="3495163"/>
            <a:ext cx="2124613" cy="369332"/>
          </a:xfrm>
          <a:prstGeom prst="rect">
            <a:avLst/>
          </a:prstGeom>
          <a:noFill/>
        </p:spPr>
        <p:txBody>
          <a:bodyPr wrap="square" rtlCol="0">
            <a:spAutoFit/>
          </a:bodyPr>
          <a:lstStyle/>
          <a:p>
            <a:r>
              <a:rPr lang="fr-FR" b="1" dirty="0" smtClean="0">
                <a:solidFill>
                  <a:schemeClr val="tx2">
                    <a:lumMod val="50000"/>
                  </a:schemeClr>
                </a:solidFill>
              </a:rPr>
              <a:t>Calcul des mesures</a:t>
            </a:r>
            <a:endParaRPr lang="fr-FR" b="1" dirty="0">
              <a:solidFill>
                <a:schemeClr val="tx2">
                  <a:lumMod val="50000"/>
                </a:schemeClr>
              </a:solidFill>
            </a:endParaRP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22555"/>
            <a:ext cx="8023374" cy="598133"/>
            <a:chOff x="447769" y="22555"/>
            <a:chExt cx="8023374" cy="598133"/>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latin typeface="Agency FB" pitchFamily="34" charset="0"/>
                  <a:ea typeface="+mj-ea"/>
                  <a:cs typeface="+mj-cs"/>
                </a:rPr>
                <a:t>ETL</a:t>
              </a:r>
              <a:endParaRPr lang="fr-FR" sz="1700" b="1" dirty="0">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4883810" y="4037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5364088" y="2255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rPr>
                <a:t>Restitution</a:t>
              </a:r>
              <a:endParaRPr lang="fr-FR" sz="1700" dirty="0">
                <a:solidFill>
                  <a:schemeClr val="bg1">
                    <a:lumMod val="6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52" name="Rectangle à coins arrondis 51"/>
          <p:cNvSpPr/>
          <p:nvPr/>
        </p:nvSpPr>
        <p:spPr>
          <a:xfrm>
            <a:off x="6065792" y="168362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à coins arrondis 52"/>
          <p:cNvSpPr/>
          <p:nvPr/>
        </p:nvSpPr>
        <p:spPr>
          <a:xfrm>
            <a:off x="7226243" y="1689098"/>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à coins arrondis 53"/>
          <p:cNvSpPr/>
          <p:nvPr/>
        </p:nvSpPr>
        <p:spPr>
          <a:xfrm>
            <a:off x="6146123" y="1857390"/>
            <a:ext cx="1748297" cy="127657"/>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Imag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4815" y="1367207"/>
            <a:ext cx="6714429" cy="3799100"/>
          </a:xfrm>
          <a:prstGeom prst="rect">
            <a:avLst/>
          </a:prstGeom>
        </p:spPr>
      </p:pic>
      <p:sp>
        <p:nvSpPr>
          <p:cNvPr id="56" name="Rectangle à coins arrondis 55"/>
          <p:cNvSpPr/>
          <p:nvPr/>
        </p:nvSpPr>
        <p:spPr>
          <a:xfrm>
            <a:off x="6229029" y="1678742"/>
            <a:ext cx="1871363" cy="165445"/>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3162" y="1350104"/>
            <a:ext cx="6722700" cy="3813183"/>
          </a:xfrm>
          <a:prstGeom prst="rect">
            <a:avLst/>
          </a:prstGeom>
        </p:spPr>
      </p:pic>
      <p:sp>
        <p:nvSpPr>
          <p:cNvPr id="58" name="Rectangle à coins arrondis 57"/>
          <p:cNvSpPr/>
          <p:nvPr/>
        </p:nvSpPr>
        <p:spPr>
          <a:xfrm>
            <a:off x="2614311" y="1756997"/>
            <a:ext cx="6367042" cy="2203484"/>
          </a:xfrm>
          <a:prstGeom prst="roundRect">
            <a:avLst>
              <a:gd name="adj" fmla="val 7470"/>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flipH="1" flipV="1">
            <a:off x="5385982" y="3967546"/>
            <a:ext cx="404272" cy="448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4211960" y="4409282"/>
            <a:ext cx="3187058" cy="646331"/>
          </a:xfrm>
          <a:prstGeom prst="rect">
            <a:avLst/>
          </a:prstGeom>
          <a:noFill/>
        </p:spPr>
        <p:txBody>
          <a:bodyPr wrap="square" rtlCol="0">
            <a:spAutoFit/>
          </a:bodyPr>
          <a:lstStyle/>
          <a:p>
            <a:pPr algn="ctr"/>
            <a:r>
              <a:rPr lang="fr-FR" b="1" dirty="0" smtClean="0">
                <a:solidFill>
                  <a:schemeClr val="tx2">
                    <a:lumMod val="50000"/>
                  </a:schemeClr>
                </a:solidFill>
              </a:rPr>
              <a:t>Les données de la table de fait    «  Budget de fonctionnement » </a:t>
            </a:r>
            <a:endParaRPr lang="fr-FR" b="1" dirty="0">
              <a:solidFill>
                <a:schemeClr val="tx2">
                  <a:lumMod val="50000"/>
                </a:schemeClr>
              </a:solidFill>
            </a:endParaRPr>
          </a:p>
        </p:txBody>
      </p:sp>
      <p:pic>
        <p:nvPicPr>
          <p:cNvPr id="61" name="Imag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9053" y="1350104"/>
            <a:ext cx="6684948" cy="3860217"/>
          </a:xfrm>
          <a:prstGeom prst="rect">
            <a:avLst/>
          </a:prstGeom>
        </p:spPr>
      </p:pic>
      <p:sp>
        <p:nvSpPr>
          <p:cNvPr id="62" name="Rectangle à coins arrondis 61"/>
          <p:cNvSpPr/>
          <p:nvPr/>
        </p:nvSpPr>
        <p:spPr>
          <a:xfrm>
            <a:off x="6259302" y="1680475"/>
            <a:ext cx="1452092" cy="163712"/>
          </a:xfrm>
          <a:prstGeom prst="roundRect">
            <a:avLst>
              <a:gd name="adj" fmla="val 7470"/>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5" y="1350213"/>
            <a:ext cx="2462477" cy="3867592"/>
          </a:xfrm>
          <a:prstGeom prst="rect">
            <a:avLst/>
          </a:prstGeom>
        </p:spPr>
      </p:pic>
      <p:sp>
        <p:nvSpPr>
          <p:cNvPr id="64" name="Rectangle à coins arrondis 63"/>
          <p:cNvSpPr/>
          <p:nvPr/>
        </p:nvSpPr>
        <p:spPr>
          <a:xfrm>
            <a:off x="24607" y="1775717"/>
            <a:ext cx="1163018" cy="285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Dimensions</a:t>
            </a:r>
            <a:endParaRPr lang="fr-FR" sz="1400" dirty="0">
              <a:solidFill>
                <a:schemeClr val="bg1">
                  <a:lumMod val="65000"/>
                </a:schemeClr>
              </a:solidFill>
              <a:latin typeface="Agency FB" pitchFamily="34" charset="0"/>
              <a:ea typeface="+mj-ea"/>
              <a:cs typeface="+mj-cs"/>
            </a:endParaRPr>
          </a:p>
        </p:txBody>
      </p:sp>
      <p:sp>
        <p:nvSpPr>
          <p:cNvPr id="50" name="Rectangle 7"/>
          <p:cNvSpPr txBox="1">
            <a:spLocks noChangeArrowheads="1"/>
          </p:cNvSpPr>
          <p:nvPr/>
        </p:nvSpPr>
        <p:spPr>
          <a:xfrm>
            <a:off x="2105703" y="688650"/>
            <a:ext cx="1047471"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Tables de fait</a:t>
            </a:r>
            <a:endParaRPr lang="fr-FR" sz="1400" b="1" dirty="0">
              <a:latin typeface="Agency FB" pitchFamily="34" charset="0"/>
              <a:ea typeface="+mj-ea"/>
              <a:cs typeface="+mj-cs"/>
            </a:endParaRPr>
          </a:p>
        </p:txBody>
      </p:sp>
      <p:sp>
        <p:nvSpPr>
          <p:cNvPr id="67" name="Freeform 9" descr="&lt;LOGICA_QUOTE_RIGHT&gt;"/>
          <p:cNvSpPr>
            <a:spLocks/>
          </p:cNvSpPr>
          <p:nvPr/>
        </p:nvSpPr>
        <p:spPr bwMode="gray">
          <a:xfrm>
            <a:off x="2932397" y="65475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5" descr="&lt;LOGICA_QUOTE_LEFT&gt;"/>
          <p:cNvSpPr>
            <a:spLocks/>
          </p:cNvSpPr>
          <p:nvPr/>
        </p:nvSpPr>
        <p:spPr bwMode="gray">
          <a:xfrm>
            <a:off x="1894318" y="65836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0608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1000" fill="hold"/>
                                        <p:tgtEl>
                                          <p:spTgt spid="68"/>
                                        </p:tgtEl>
                                        <p:attrNameLst>
                                          <p:attrName>ppt_w</p:attrName>
                                        </p:attrNameLst>
                                      </p:cBhvr>
                                      <p:tavLst>
                                        <p:tav tm="0" fmla="#ppt_w*sin(2.5*pi*$)">
                                          <p:val>
                                            <p:fltVal val="0"/>
                                          </p:val>
                                        </p:tav>
                                        <p:tav tm="100000">
                                          <p:val>
                                            <p:fltVal val="1"/>
                                          </p:val>
                                        </p:tav>
                                      </p:tavLst>
                                    </p:anim>
                                    <p:anim calcmode="lin" valueType="num">
                                      <p:cBhvr>
                                        <p:cTn id="8" dur="1000" fill="hold"/>
                                        <p:tgtEl>
                                          <p:spTgt spid="68"/>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1000" fill="hold"/>
                                        <p:tgtEl>
                                          <p:spTgt spid="67"/>
                                        </p:tgtEl>
                                        <p:attrNameLst>
                                          <p:attrName>ppt_w</p:attrName>
                                        </p:attrNameLst>
                                      </p:cBhvr>
                                      <p:tavLst>
                                        <p:tav tm="0" fmla="#ppt_w*sin(2.5*pi*$)">
                                          <p:val>
                                            <p:fltVal val="0"/>
                                          </p:val>
                                        </p:tav>
                                        <p:tav tm="100000">
                                          <p:val>
                                            <p:fltVal val="1"/>
                                          </p:val>
                                        </p:tav>
                                      </p:tavLst>
                                    </p:anim>
                                    <p:anim calcmode="lin" valueType="num">
                                      <p:cBhvr>
                                        <p:cTn id="12" dur="1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6" presetClass="entr" presetSubtype="21"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arn(inVertic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inVertical)">
                                      <p:cBhvr>
                                        <p:cTn id="40" dur="500"/>
                                        <p:tgtEl>
                                          <p:spTgt spid="47"/>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1" fill="hold" nodeType="clickEffect">
                                  <p:stCondLst>
                                    <p:cond delay="0"/>
                                  </p:stCondLst>
                                  <p:childTnLst>
                                    <p:anim calcmode="lin" valueType="num">
                                      <p:cBhvr additive="base">
                                        <p:cTn id="51" dur="500"/>
                                        <p:tgtEl>
                                          <p:spTgt spid="46"/>
                                        </p:tgtEl>
                                        <p:attrNameLst>
                                          <p:attrName>ppt_x</p:attrName>
                                        </p:attrNameLst>
                                      </p:cBhvr>
                                      <p:tavLst>
                                        <p:tav tm="0">
                                          <p:val>
                                            <p:strVal val="ppt_x"/>
                                          </p:val>
                                        </p:tav>
                                        <p:tav tm="100000">
                                          <p:val>
                                            <p:strVal val="ppt_x"/>
                                          </p:val>
                                        </p:tav>
                                      </p:tavLst>
                                    </p:anim>
                                    <p:anim calcmode="lin" valueType="num">
                                      <p:cBhvr additive="base">
                                        <p:cTn id="52" dur="500"/>
                                        <p:tgtEl>
                                          <p:spTgt spid="46"/>
                                        </p:tgtEl>
                                        <p:attrNameLst>
                                          <p:attrName>ppt_y</p:attrName>
                                        </p:attrNameLst>
                                      </p:cBhvr>
                                      <p:tavLst>
                                        <p:tav tm="0">
                                          <p:val>
                                            <p:strVal val="ppt_y"/>
                                          </p:val>
                                        </p:tav>
                                        <p:tav tm="100000">
                                          <p:val>
                                            <p:strVal val="0-ppt_h/2"/>
                                          </p:val>
                                        </p:tav>
                                      </p:tavLst>
                                    </p:anim>
                                    <p:set>
                                      <p:cBhvr>
                                        <p:cTn id="53" dur="1" fill="hold">
                                          <p:stCondLst>
                                            <p:cond delay="499"/>
                                          </p:stCondLst>
                                        </p:cTn>
                                        <p:tgtEl>
                                          <p:spTgt spid="46"/>
                                        </p:tgtEl>
                                        <p:attrNameLst>
                                          <p:attrName>style.visibility</p:attrName>
                                        </p:attrNameLst>
                                      </p:cBhvr>
                                      <p:to>
                                        <p:strVal val="hidden"/>
                                      </p:to>
                                    </p:set>
                                  </p:childTnLst>
                                </p:cTn>
                              </p:par>
                              <p:par>
                                <p:cTn id="54" presetID="2" presetClass="exit" presetSubtype="1" fill="hold" grpId="1" nodeType="withEffect">
                                  <p:stCondLst>
                                    <p:cond delay="0"/>
                                  </p:stCondLst>
                                  <p:childTnLst>
                                    <p:anim calcmode="lin" valueType="num">
                                      <p:cBhvr additive="base">
                                        <p:cTn id="55" dur="500"/>
                                        <p:tgtEl>
                                          <p:spTgt spid="47"/>
                                        </p:tgtEl>
                                        <p:attrNameLst>
                                          <p:attrName>ppt_x</p:attrName>
                                        </p:attrNameLst>
                                      </p:cBhvr>
                                      <p:tavLst>
                                        <p:tav tm="0">
                                          <p:val>
                                            <p:strVal val="ppt_x"/>
                                          </p:val>
                                        </p:tav>
                                        <p:tav tm="100000">
                                          <p:val>
                                            <p:strVal val="ppt_x"/>
                                          </p:val>
                                        </p:tav>
                                      </p:tavLst>
                                    </p:anim>
                                    <p:anim calcmode="lin" valueType="num">
                                      <p:cBhvr additive="base">
                                        <p:cTn id="56" dur="500"/>
                                        <p:tgtEl>
                                          <p:spTgt spid="47"/>
                                        </p:tgtEl>
                                        <p:attrNameLst>
                                          <p:attrName>ppt_y</p:attrName>
                                        </p:attrNameLst>
                                      </p:cBhvr>
                                      <p:tavLst>
                                        <p:tav tm="0">
                                          <p:val>
                                            <p:strVal val="ppt_y"/>
                                          </p:val>
                                        </p:tav>
                                        <p:tav tm="100000">
                                          <p:val>
                                            <p:strVal val="0-ppt_h/2"/>
                                          </p:val>
                                        </p:tav>
                                      </p:tavLst>
                                    </p:anim>
                                    <p:set>
                                      <p:cBhvr>
                                        <p:cTn id="57" dur="1" fill="hold">
                                          <p:stCondLst>
                                            <p:cond delay="499"/>
                                          </p:stCondLst>
                                        </p:cTn>
                                        <p:tgtEl>
                                          <p:spTgt spid="47"/>
                                        </p:tgtEl>
                                        <p:attrNameLst>
                                          <p:attrName>style.visibility</p:attrName>
                                        </p:attrNameLst>
                                      </p:cBhvr>
                                      <p:to>
                                        <p:strVal val="hidden"/>
                                      </p:to>
                                    </p:set>
                                  </p:childTnLst>
                                </p:cTn>
                              </p:par>
                              <p:par>
                                <p:cTn id="58" presetID="2" presetClass="exit" presetSubtype="1" fill="hold" nodeType="withEffect">
                                  <p:stCondLst>
                                    <p:cond delay="0"/>
                                  </p:stCondLst>
                                  <p:childTnLst>
                                    <p:anim calcmode="lin" valueType="num">
                                      <p:cBhvr additive="base">
                                        <p:cTn id="59" dur="500"/>
                                        <p:tgtEl>
                                          <p:spTgt spid="49"/>
                                        </p:tgtEl>
                                        <p:attrNameLst>
                                          <p:attrName>ppt_x</p:attrName>
                                        </p:attrNameLst>
                                      </p:cBhvr>
                                      <p:tavLst>
                                        <p:tav tm="0">
                                          <p:val>
                                            <p:strVal val="ppt_x"/>
                                          </p:val>
                                        </p:tav>
                                        <p:tav tm="100000">
                                          <p:val>
                                            <p:strVal val="ppt_x"/>
                                          </p:val>
                                        </p:tav>
                                      </p:tavLst>
                                    </p:anim>
                                    <p:anim calcmode="lin" valueType="num">
                                      <p:cBhvr additive="base">
                                        <p:cTn id="60" dur="500"/>
                                        <p:tgtEl>
                                          <p:spTgt spid="49"/>
                                        </p:tgtEl>
                                        <p:attrNameLst>
                                          <p:attrName>ppt_y</p:attrName>
                                        </p:attrNameLst>
                                      </p:cBhvr>
                                      <p:tavLst>
                                        <p:tav tm="0">
                                          <p:val>
                                            <p:strVal val="ppt_y"/>
                                          </p:val>
                                        </p:tav>
                                        <p:tav tm="100000">
                                          <p:val>
                                            <p:strVal val="0-ppt_h/2"/>
                                          </p:val>
                                        </p:tav>
                                      </p:tavLst>
                                    </p:anim>
                                    <p:set>
                                      <p:cBhvr>
                                        <p:cTn id="61" dur="1" fill="hold">
                                          <p:stCondLst>
                                            <p:cond delay="499"/>
                                          </p:stCondLst>
                                        </p:cTn>
                                        <p:tgtEl>
                                          <p:spTgt spid="49"/>
                                        </p:tgtEl>
                                        <p:attrNameLst>
                                          <p:attrName>style.visibility</p:attrName>
                                        </p:attrNameLst>
                                      </p:cBhvr>
                                      <p:to>
                                        <p:strVal val="hidden"/>
                                      </p:to>
                                    </p:set>
                                  </p:childTnLst>
                                </p:cTn>
                              </p:par>
                              <p:par>
                                <p:cTn id="62" presetID="2" presetClass="exit" presetSubtype="1" fill="hold" grpId="1" nodeType="withEffect">
                                  <p:stCondLst>
                                    <p:cond delay="0"/>
                                  </p:stCondLst>
                                  <p:childTnLst>
                                    <p:anim calcmode="lin" valueType="num">
                                      <p:cBhvr additive="base">
                                        <p:cTn id="63" dur="500"/>
                                        <p:tgtEl>
                                          <p:spTgt spid="51"/>
                                        </p:tgtEl>
                                        <p:attrNameLst>
                                          <p:attrName>ppt_x</p:attrName>
                                        </p:attrNameLst>
                                      </p:cBhvr>
                                      <p:tavLst>
                                        <p:tav tm="0">
                                          <p:val>
                                            <p:strVal val="ppt_x"/>
                                          </p:val>
                                        </p:tav>
                                        <p:tav tm="100000">
                                          <p:val>
                                            <p:strVal val="ppt_x"/>
                                          </p:val>
                                        </p:tav>
                                      </p:tavLst>
                                    </p:anim>
                                    <p:anim calcmode="lin" valueType="num">
                                      <p:cBhvr additive="base">
                                        <p:cTn id="64" dur="500"/>
                                        <p:tgtEl>
                                          <p:spTgt spid="51"/>
                                        </p:tgtEl>
                                        <p:attrNameLst>
                                          <p:attrName>ppt_y</p:attrName>
                                        </p:attrNameLst>
                                      </p:cBhvr>
                                      <p:tavLst>
                                        <p:tav tm="0">
                                          <p:val>
                                            <p:strVal val="ppt_y"/>
                                          </p:val>
                                        </p:tav>
                                        <p:tav tm="100000">
                                          <p:val>
                                            <p:strVal val="0-ppt_h/2"/>
                                          </p:val>
                                        </p:tav>
                                      </p:tavLst>
                                    </p:anim>
                                    <p:set>
                                      <p:cBhvr>
                                        <p:cTn id="65" dur="1" fill="hold">
                                          <p:stCondLst>
                                            <p:cond delay="499"/>
                                          </p:stCondLst>
                                        </p:cTn>
                                        <p:tgtEl>
                                          <p:spTgt spid="51"/>
                                        </p:tgtEl>
                                        <p:attrNameLst>
                                          <p:attrName>style.visibility</p:attrName>
                                        </p:attrNameLst>
                                      </p:cBhvr>
                                      <p:to>
                                        <p:strVal val="hidden"/>
                                      </p:to>
                                    </p:set>
                                  </p:childTnLst>
                                </p:cTn>
                              </p:par>
                              <p:par>
                                <p:cTn id="66" presetID="2" presetClass="exit" presetSubtype="1" fill="hold" grpId="1" nodeType="withEffect">
                                  <p:stCondLst>
                                    <p:cond delay="0"/>
                                  </p:stCondLst>
                                  <p:childTnLst>
                                    <p:anim calcmode="lin" valueType="num">
                                      <p:cBhvr additive="base">
                                        <p:cTn id="67" dur="500"/>
                                        <p:tgtEl>
                                          <p:spTgt spid="52"/>
                                        </p:tgtEl>
                                        <p:attrNameLst>
                                          <p:attrName>ppt_x</p:attrName>
                                        </p:attrNameLst>
                                      </p:cBhvr>
                                      <p:tavLst>
                                        <p:tav tm="0">
                                          <p:val>
                                            <p:strVal val="ppt_x"/>
                                          </p:val>
                                        </p:tav>
                                        <p:tav tm="100000">
                                          <p:val>
                                            <p:strVal val="ppt_x"/>
                                          </p:val>
                                        </p:tav>
                                      </p:tavLst>
                                    </p:anim>
                                    <p:anim calcmode="lin" valueType="num">
                                      <p:cBhvr additive="base">
                                        <p:cTn id="68" dur="500"/>
                                        <p:tgtEl>
                                          <p:spTgt spid="52"/>
                                        </p:tgtEl>
                                        <p:attrNameLst>
                                          <p:attrName>ppt_y</p:attrName>
                                        </p:attrNameLst>
                                      </p:cBhvr>
                                      <p:tavLst>
                                        <p:tav tm="0">
                                          <p:val>
                                            <p:strVal val="ppt_y"/>
                                          </p:val>
                                        </p:tav>
                                        <p:tav tm="100000">
                                          <p:val>
                                            <p:strVal val="0-ppt_h/2"/>
                                          </p:val>
                                        </p:tav>
                                      </p:tavLst>
                                    </p:anim>
                                    <p:set>
                                      <p:cBhvr>
                                        <p:cTn id="69" dur="1" fill="hold">
                                          <p:stCondLst>
                                            <p:cond delay="499"/>
                                          </p:stCondLst>
                                        </p:cTn>
                                        <p:tgtEl>
                                          <p:spTgt spid="52"/>
                                        </p:tgtEl>
                                        <p:attrNameLst>
                                          <p:attrName>style.visibility</p:attrName>
                                        </p:attrNameLst>
                                      </p:cBhvr>
                                      <p:to>
                                        <p:strVal val="hidden"/>
                                      </p:to>
                                    </p:set>
                                  </p:childTnLst>
                                </p:cTn>
                              </p:par>
                            </p:childTnLst>
                          </p:cTn>
                        </p:par>
                        <p:par>
                          <p:cTn id="70" fill="hold">
                            <p:stCondLst>
                              <p:cond delay="500"/>
                            </p:stCondLst>
                            <p:childTnLst>
                              <p:par>
                                <p:cTn id="71" presetID="42" presetClass="entr" presetSubtype="0" fill="hold"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1500"/>
                            </p:stCondLst>
                            <p:childTnLst>
                              <p:par>
                                <p:cTn id="77" presetID="16" presetClass="entr" presetSubtype="21"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barn(inVertical)">
                                      <p:cBhvr>
                                        <p:cTn id="79" dur="500"/>
                                        <p:tgtEl>
                                          <p:spTgt spid="58"/>
                                        </p:tgtEl>
                                      </p:cBhvr>
                                    </p:animEffect>
                                  </p:childTnLst>
                                </p:cTn>
                              </p:par>
                            </p:childTnLst>
                          </p:cTn>
                        </p:par>
                        <p:par>
                          <p:cTn id="80" fill="hold">
                            <p:stCondLst>
                              <p:cond delay="2000"/>
                            </p:stCondLst>
                            <p:childTnLst>
                              <p:par>
                                <p:cTn id="81" presetID="22" presetClass="entr" presetSubtype="4" fill="hold"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wipe(down)">
                                      <p:cBhvr>
                                        <p:cTn id="83" dur="500"/>
                                        <p:tgtEl>
                                          <p:spTgt spid="5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down)">
                                      <p:cBhvr>
                                        <p:cTn id="86" dur="500"/>
                                        <p:tgtEl>
                                          <p:spTgt spid="6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1" fill="hold" nodeType="clickEffect">
                                  <p:stCondLst>
                                    <p:cond delay="0"/>
                                  </p:stCondLst>
                                  <p:childTnLst>
                                    <p:anim calcmode="lin" valueType="num">
                                      <p:cBhvr additive="base">
                                        <p:cTn id="90" dur="500"/>
                                        <p:tgtEl>
                                          <p:spTgt spid="57"/>
                                        </p:tgtEl>
                                        <p:attrNameLst>
                                          <p:attrName>ppt_x</p:attrName>
                                        </p:attrNameLst>
                                      </p:cBhvr>
                                      <p:tavLst>
                                        <p:tav tm="0">
                                          <p:val>
                                            <p:strVal val="ppt_x"/>
                                          </p:val>
                                        </p:tav>
                                        <p:tav tm="100000">
                                          <p:val>
                                            <p:strVal val="ppt_x"/>
                                          </p:val>
                                        </p:tav>
                                      </p:tavLst>
                                    </p:anim>
                                    <p:anim calcmode="lin" valueType="num">
                                      <p:cBhvr additive="base">
                                        <p:cTn id="91" dur="500"/>
                                        <p:tgtEl>
                                          <p:spTgt spid="57"/>
                                        </p:tgtEl>
                                        <p:attrNameLst>
                                          <p:attrName>ppt_y</p:attrName>
                                        </p:attrNameLst>
                                      </p:cBhvr>
                                      <p:tavLst>
                                        <p:tav tm="0">
                                          <p:val>
                                            <p:strVal val="ppt_y"/>
                                          </p:val>
                                        </p:tav>
                                        <p:tav tm="100000">
                                          <p:val>
                                            <p:strVal val="0-ppt_h/2"/>
                                          </p:val>
                                        </p:tav>
                                      </p:tavLst>
                                    </p:anim>
                                    <p:set>
                                      <p:cBhvr>
                                        <p:cTn id="92" dur="1" fill="hold">
                                          <p:stCondLst>
                                            <p:cond delay="499"/>
                                          </p:stCondLst>
                                        </p:cTn>
                                        <p:tgtEl>
                                          <p:spTgt spid="57"/>
                                        </p:tgtEl>
                                        <p:attrNameLst>
                                          <p:attrName>style.visibility</p:attrName>
                                        </p:attrNameLst>
                                      </p:cBhvr>
                                      <p:to>
                                        <p:strVal val="hidden"/>
                                      </p:to>
                                    </p:set>
                                  </p:childTnLst>
                                </p:cTn>
                              </p:par>
                              <p:par>
                                <p:cTn id="93" presetID="2" presetClass="exit" presetSubtype="1" fill="hold" grpId="1" nodeType="withEffect">
                                  <p:stCondLst>
                                    <p:cond delay="0"/>
                                  </p:stCondLst>
                                  <p:childTnLst>
                                    <p:anim calcmode="lin" valueType="num">
                                      <p:cBhvr additive="base">
                                        <p:cTn id="94" dur="500"/>
                                        <p:tgtEl>
                                          <p:spTgt spid="58"/>
                                        </p:tgtEl>
                                        <p:attrNameLst>
                                          <p:attrName>ppt_x</p:attrName>
                                        </p:attrNameLst>
                                      </p:cBhvr>
                                      <p:tavLst>
                                        <p:tav tm="0">
                                          <p:val>
                                            <p:strVal val="ppt_x"/>
                                          </p:val>
                                        </p:tav>
                                        <p:tav tm="100000">
                                          <p:val>
                                            <p:strVal val="ppt_x"/>
                                          </p:val>
                                        </p:tav>
                                      </p:tavLst>
                                    </p:anim>
                                    <p:anim calcmode="lin" valueType="num">
                                      <p:cBhvr additive="base">
                                        <p:cTn id="95" dur="500"/>
                                        <p:tgtEl>
                                          <p:spTgt spid="58"/>
                                        </p:tgtEl>
                                        <p:attrNameLst>
                                          <p:attrName>ppt_y</p:attrName>
                                        </p:attrNameLst>
                                      </p:cBhvr>
                                      <p:tavLst>
                                        <p:tav tm="0">
                                          <p:val>
                                            <p:strVal val="ppt_y"/>
                                          </p:val>
                                        </p:tav>
                                        <p:tav tm="100000">
                                          <p:val>
                                            <p:strVal val="0-ppt_h/2"/>
                                          </p:val>
                                        </p:tav>
                                      </p:tavLst>
                                    </p:anim>
                                    <p:set>
                                      <p:cBhvr>
                                        <p:cTn id="96" dur="1" fill="hold">
                                          <p:stCondLst>
                                            <p:cond delay="499"/>
                                          </p:stCondLst>
                                        </p:cTn>
                                        <p:tgtEl>
                                          <p:spTgt spid="58"/>
                                        </p:tgtEl>
                                        <p:attrNameLst>
                                          <p:attrName>style.visibility</p:attrName>
                                        </p:attrNameLst>
                                      </p:cBhvr>
                                      <p:to>
                                        <p:strVal val="hidden"/>
                                      </p:to>
                                    </p:set>
                                  </p:childTnLst>
                                </p:cTn>
                              </p:par>
                              <p:par>
                                <p:cTn id="97" presetID="2" presetClass="exit" presetSubtype="1" fill="hold" nodeType="withEffect">
                                  <p:stCondLst>
                                    <p:cond delay="0"/>
                                  </p:stCondLst>
                                  <p:childTnLst>
                                    <p:anim calcmode="lin" valueType="num">
                                      <p:cBhvr additive="base">
                                        <p:cTn id="98" dur="500"/>
                                        <p:tgtEl>
                                          <p:spTgt spid="59"/>
                                        </p:tgtEl>
                                        <p:attrNameLst>
                                          <p:attrName>ppt_x</p:attrName>
                                        </p:attrNameLst>
                                      </p:cBhvr>
                                      <p:tavLst>
                                        <p:tav tm="0">
                                          <p:val>
                                            <p:strVal val="ppt_x"/>
                                          </p:val>
                                        </p:tav>
                                        <p:tav tm="100000">
                                          <p:val>
                                            <p:strVal val="ppt_x"/>
                                          </p:val>
                                        </p:tav>
                                      </p:tavLst>
                                    </p:anim>
                                    <p:anim calcmode="lin" valueType="num">
                                      <p:cBhvr additive="base">
                                        <p:cTn id="99" dur="500"/>
                                        <p:tgtEl>
                                          <p:spTgt spid="59"/>
                                        </p:tgtEl>
                                        <p:attrNameLst>
                                          <p:attrName>ppt_y</p:attrName>
                                        </p:attrNameLst>
                                      </p:cBhvr>
                                      <p:tavLst>
                                        <p:tav tm="0">
                                          <p:val>
                                            <p:strVal val="ppt_y"/>
                                          </p:val>
                                        </p:tav>
                                        <p:tav tm="100000">
                                          <p:val>
                                            <p:strVal val="0-ppt_h/2"/>
                                          </p:val>
                                        </p:tav>
                                      </p:tavLst>
                                    </p:anim>
                                    <p:set>
                                      <p:cBhvr>
                                        <p:cTn id="100" dur="1" fill="hold">
                                          <p:stCondLst>
                                            <p:cond delay="499"/>
                                          </p:stCondLst>
                                        </p:cTn>
                                        <p:tgtEl>
                                          <p:spTgt spid="5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additive="base">
                                        <p:cTn id="102" dur="500"/>
                                        <p:tgtEl>
                                          <p:spTgt spid="60"/>
                                        </p:tgtEl>
                                        <p:attrNameLst>
                                          <p:attrName>ppt_x</p:attrName>
                                        </p:attrNameLst>
                                      </p:cBhvr>
                                      <p:tavLst>
                                        <p:tav tm="0">
                                          <p:val>
                                            <p:strVal val="ppt_x"/>
                                          </p:val>
                                        </p:tav>
                                        <p:tav tm="100000">
                                          <p:val>
                                            <p:strVal val="ppt_x"/>
                                          </p:val>
                                        </p:tav>
                                      </p:tavLst>
                                    </p:anim>
                                    <p:anim calcmode="lin" valueType="num">
                                      <p:cBhvr additive="base">
                                        <p:cTn id="103" dur="500"/>
                                        <p:tgtEl>
                                          <p:spTgt spid="60"/>
                                        </p:tgtEl>
                                        <p:attrNameLst>
                                          <p:attrName>ppt_y</p:attrName>
                                        </p:attrNameLst>
                                      </p:cBhvr>
                                      <p:tavLst>
                                        <p:tav tm="0">
                                          <p:val>
                                            <p:strVal val="ppt_y"/>
                                          </p:val>
                                        </p:tav>
                                        <p:tav tm="100000">
                                          <p:val>
                                            <p:strVal val="0-ppt_h/2"/>
                                          </p:val>
                                        </p:tav>
                                      </p:tavLst>
                                    </p:anim>
                                    <p:set>
                                      <p:cBhvr>
                                        <p:cTn id="104" dur="1" fill="hold">
                                          <p:stCondLst>
                                            <p:cond delay="499"/>
                                          </p:stCondLst>
                                        </p:cTn>
                                        <p:tgtEl>
                                          <p:spTgt spid="60"/>
                                        </p:tgtEl>
                                        <p:attrNameLst>
                                          <p:attrName>style.visibility</p:attrName>
                                        </p:attrNameLst>
                                      </p:cBhvr>
                                      <p:to>
                                        <p:strVal val="hidden"/>
                                      </p:to>
                                    </p:set>
                                  </p:childTnLst>
                                </p:cTn>
                              </p:par>
                              <p:par>
                                <p:cTn id="105" presetID="2" presetClass="entr" presetSubtype="4" fill="hold" nodeType="with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6" presetClass="entr" presetSubtype="21"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barn(inVertical)">
                                      <p:cBhvr>
                                        <p:cTn id="112" dur="500"/>
                                        <p:tgtEl>
                                          <p:spTgt spid="54"/>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xit" presetSubtype="1" fill="hold" grpId="1" nodeType="clickEffect">
                                  <p:stCondLst>
                                    <p:cond delay="0"/>
                                  </p:stCondLst>
                                  <p:childTnLst>
                                    <p:anim calcmode="lin" valueType="num">
                                      <p:cBhvr additive="base">
                                        <p:cTn id="116" dur="500"/>
                                        <p:tgtEl>
                                          <p:spTgt spid="54"/>
                                        </p:tgtEl>
                                        <p:attrNameLst>
                                          <p:attrName>ppt_x</p:attrName>
                                        </p:attrNameLst>
                                      </p:cBhvr>
                                      <p:tavLst>
                                        <p:tav tm="0">
                                          <p:val>
                                            <p:strVal val="ppt_x"/>
                                          </p:val>
                                        </p:tav>
                                        <p:tav tm="100000">
                                          <p:val>
                                            <p:strVal val="ppt_x"/>
                                          </p:val>
                                        </p:tav>
                                      </p:tavLst>
                                    </p:anim>
                                    <p:anim calcmode="lin" valueType="num">
                                      <p:cBhvr additive="base">
                                        <p:cTn id="117" dur="500"/>
                                        <p:tgtEl>
                                          <p:spTgt spid="54"/>
                                        </p:tgtEl>
                                        <p:attrNameLst>
                                          <p:attrName>ppt_y</p:attrName>
                                        </p:attrNameLst>
                                      </p:cBhvr>
                                      <p:tavLst>
                                        <p:tav tm="0">
                                          <p:val>
                                            <p:strVal val="ppt_y"/>
                                          </p:val>
                                        </p:tav>
                                        <p:tav tm="100000">
                                          <p:val>
                                            <p:strVal val="0-ppt_h/2"/>
                                          </p:val>
                                        </p:tav>
                                      </p:tavLst>
                                    </p:anim>
                                    <p:set>
                                      <p:cBhvr>
                                        <p:cTn id="118" dur="1" fill="hold">
                                          <p:stCondLst>
                                            <p:cond delay="499"/>
                                          </p:stCondLst>
                                        </p:cTn>
                                        <p:tgtEl>
                                          <p:spTgt spid="54"/>
                                        </p:tgtEl>
                                        <p:attrNameLst>
                                          <p:attrName>style.visibility</p:attrName>
                                        </p:attrNameLst>
                                      </p:cBhvr>
                                      <p:to>
                                        <p:strVal val="hidden"/>
                                      </p:to>
                                    </p:set>
                                  </p:childTnLst>
                                </p:cTn>
                              </p:par>
                              <p:par>
                                <p:cTn id="119" presetID="2" presetClass="exit" presetSubtype="1" fill="hold" nodeType="withEffect">
                                  <p:stCondLst>
                                    <p:cond delay="0"/>
                                  </p:stCondLst>
                                  <p:childTnLst>
                                    <p:anim calcmode="lin" valueType="num">
                                      <p:cBhvr additive="base">
                                        <p:cTn id="120" dur="500"/>
                                        <p:tgtEl>
                                          <p:spTgt spid="2"/>
                                        </p:tgtEl>
                                        <p:attrNameLst>
                                          <p:attrName>ppt_x</p:attrName>
                                        </p:attrNameLst>
                                      </p:cBhvr>
                                      <p:tavLst>
                                        <p:tav tm="0">
                                          <p:val>
                                            <p:strVal val="ppt_x"/>
                                          </p:val>
                                        </p:tav>
                                        <p:tav tm="100000">
                                          <p:val>
                                            <p:strVal val="ppt_x"/>
                                          </p:val>
                                        </p:tav>
                                      </p:tavLst>
                                    </p:anim>
                                    <p:anim calcmode="lin" valueType="num">
                                      <p:cBhvr additive="base">
                                        <p:cTn id="121" dur="500"/>
                                        <p:tgtEl>
                                          <p:spTgt spid="2"/>
                                        </p:tgtEl>
                                        <p:attrNameLst>
                                          <p:attrName>ppt_y</p:attrName>
                                        </p:attrNameLst>
                                      </p:cBhvr>
                                      <p:tavLst>
                                        <p:tav tm="0">
                                          <p:val>
                                            <p:strVal val="ppt_y"/>
                                          </p:val>
                                        </p:tav>
                                        <p:tav tm="100000">
                                          <p:val>
                                            <p:strVal val="0-ppt_h/2"/>
                                          </p:val>
                                        </p:tav>
                                      </p:tavLst>
                                    </p:anim>
                                    <p:set>
                                      <p:cBhvr>
                                        <p:cTn id="122" dur="1" fill="hold">
                                          <p:stCondLst>
                                            <p:cond delay="499"/>
                                          </p:stCondLst>
                                        </p:cTn>
                                        <p:tgtEl>
                                          <p:spTgt spid="2"/>
                                        </p:tgtEl>
                                        <p:attrNameLst>
                                          <p:attrName>style.visibility</p:attrName>
                                        </p:attrNameLst>
                                      </p:cBhvr>
                                      <p:to>
                                        <p:strVal val="hidden"/>
                                      </p:to>
                                    </p:set>
                                  </p:childTnLst>
                                </p:cTn>
                              </p:par>
                              <p:par>
                                <p:cTn id="123" presetID="2" presetClass="entr" presetSubtype="4" fill="hold" nodeType="with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par>
                          <p:cTn id="127" fill="hold">
                            <p:stCondLst>
                              <p:cond delay="500"/>
                            </p:stCondLst>
                            <p:childTnLst>
                              <p:par>
                                <p:cTn id="128" presetID="16" presetClass="entr" presetSubtype="21" fill="hold" grpId="0" nodeType="after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barn(inVertical)">
                                      <p:cBhvr>
                                        <p:cTn id="130" dur="500"/>
                                        <p:tgtEl>
                                          <p:spTgt spid="53"/>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xit" presetSubtype="1" fill="hold" grpId="1" nodeType="clickEffect">
                                  <p:stCondLst>
                                    <p:cond delay="0"/>
                                  </p:stCondLst>
                                  <p:childTnLst>
                                    <p:anim calcmode="lin" valueType="num">
                                      <p:cBhvr additive="base">
                                        <p:cTn id="134" dur="500"/>
                                        <p:tgtEl>
                                          <p:spTgt spid="53"/>
                                        </p:tgtEl>
                                        <p:attrNameLst>
                                          <p:attrName>ppt_x</p:attrName>
                                        </p:attrNameLst>
                                      </p:cBhvr>
                                      <p:tavLst>
                                        <p:tav tm="0">
                                          <p:val>
                                            <p:strVal val="ppt_x"/>
                                          </p:val>
                                        </p:tav>
                                        <p:tav tm="100000">
                                          <p:val>
                                            <p:strVal val="ppt_x"/>
                                          </p:val>
                                        </p:tav>
                                      </p:tavLst>
                                    </p:anim>
                                    <p:anim calcmode="lin" valueType="num">
                                      <p:cBhvr additive="base">
                                        <p:cTn id="135" dur="500"/>
                                        <p:tgtEl>
                                          <p:spTgt spid="53"/>
                                        </p:tgtEl>
                                        <p:attrNameLst>
                                          <p:attrName>ppt_y</p:attrName>
                                        </p:attrNameLst>
                                      </p:cBhvr>
                                      <p:tavLst>
                                        <p:tav tm="0">
                                          <p:val>
                                            <p:strVal val="ppt_y"/>
                                          </p:val>
                                        </p:tav>
                                        <p:tav tm="100000">
                                          <p:val>
                                            <p:strVal val="0-ppt_h/2"/>
                                          </p:val>
                                        </p:tav>
                                      </p:tavLst>
                                    </p:anim>
                                    <p:set>
                                      <p:cBhvr>
                                        <p:cTn id="136" dur="1" fill="hold">
                                          <p:stCondLst>
                                            <p:cond delay="499"/>
                                          </p:stCondLst>
                                        </p:cTn>
                                        <p:tgtEl>
                                          <p:spTgt spid="53"/>
                                        </p:tgtEl>
                                        <p:attrNameLst>
                                          <p:attrName>style.visibility</p:attrName>
                                        </p:attrNameLst>
                                      </p:cBhvr>
                                      <p:to>
                                        <p:strVal val="hidden"/>
                                      </p:to>
                                    </p:set>
                                  </p:childTnLst>
                                </p:cTn>
                              </p:par>
                              <p:par>
                                <p:cTn id="137" presetID="2" presetClass="exit" presetSubtype="1" fill="hold" nodeType="withEffect">
                                  <p:stCondLst>
                                    <p:cond delay="0"/>
                                  </p:stCondLst>
                                  <p:childTnLst>
                                    <p:anim calcmode="lin" valueType="num">
                                      <p:cBhvr additive="base">
                                        <p:cTn id="138" dur="500"/>
                                        <p:tgtEl>
                                          <p:spTgt spid="13"/>
                                        </p:tgtEl>
                                        <p:attrNameLst>
                                          <p:attrName>ppt_x</p:attrName>
                                        </p:attrNameLst>
                                      </p:cBhvr>
                                      <p:tavLst>
                                        <p:tav tm="0">
                                          <p:val>
                                            <p:strVal val="ppt_x"/>
                                          </p:val>
                                        </p:tav>
                                        <p:tav tm="100000">
                                          <p:val>
                                            <p:strVal val="ppt_x"/>
                                          </p:val>
                                        </p:tav>
                                      </p:tavLst>
                                    </p:anim>
                                    <p:anim calcmode="lin" valueType="num">
                                      <p:cBhvr additive="base">
                                        <p:cTn id="139" dur="500"/>
                                        <p:tgtEl>
                                          <p:spTgt spid="13"/>
                                        </p:tgtEl>
                                        <p:attrNameLst>
                                          <p:attrName>ppt_y</p:attrName>
                                        </p:attrNameLst>
                                      </p:cBhvr>
                                      <p:tavLst>
                                        <p:tav tm="0">
                                          <p:val>
                                            <p:strVal val="ppt_y"/>
                                          </p:val>
                                        </p:tav>
                                        <p:tav tm="100000">
                                          <p:val>
                                            <p:strVal val="0-ppt_h/2"/>
                                          </p:val>
                                        </p:tav>
                                      </p:tavLst>
                                    </p:anim>
                                    <p:set>
                                      <p:cBhvr>
                                        <p:cTn id="140" dur="1" fill="hold">
                                          <p:stCondLst>
                                            <p:cond delay="499"/>
                                          </p:stCondLst>
                                        </p:cTn>
                                        <p:tgtEl>
                                          <p:spTgt spid="13"/>
                                        </p:tgtEl>
                                        <p:attrNameLst>
                                          <p:attrName>style.visibility</p:attrName>
                                        </p:attrNameLst>
                                      </p:cBhvr>
                                      <p:to>
                                        <p:strVal val="hidden"/>
                                      </p:to>
                                    </p:set>
                                  </p:childTnLst>
                                </p:cTn>
                              </p:par>
                              <p:par>
                                <p:cTn id="141" presetID="2" presetClass="entr" presetSubtype="4" fill="hold" nodeType="withEffect">
                                  <p:stCondLst>
                                    <p:cond delay="0"/>
                                  </p:stCondLst>
                                  <p:childTnLst>
                                    <p:set>
                                      <p:cBhvr>
                                        <p:cTn id="142" dur="1" fill="hold">
                                          <p:stCondLst>
                                            <p:cond delay="0"/>
                                          </p:stCondLst>
                                        </p:cTn>
                                        <p:tgtEl>
                                          <p:spTgt spid="61"/>
                                        </p:tgtEl>
                                        <p:attrNameLst>
                                          <p:attrName>style.visibility</p:attrName>
                                        </p:attrNameLst>
                                      </p:cBhvr>
                                      <p:to>
                                        <p:strVal val="visible"/>
                                      </p:to>
                                    </p:set>
                                    <p:anim calcmode="lin" valueType="num">
                                      <p:cBhvr additive="base">
                                        <p:cTn id="143" dur="500" fill="hold"/>
                                        <p:tgtEl>
                                          <p:spTgt spid="61"/>
                                        </p:tgtEl>
                                        <p:attrNameLst>
                                          <p:attrName>ppt_x</p:attrName>
                                        </p:attrNameLst>
                                      </p:cBhvr>
                                      <p:tavLst>
                                        <p:tav tm="0">
                                          <p:val>
                                            <p:strVal val="#ppt_x"/>
                                          </p:val>
                                        </p:tav>
                                        <p:tav tm="100000">
                                          <p:val>
                                            <p:strVal val="#ppt_x"/>
                                          </p:val>
                                        </p:tav>
                                      </p:tavLst>
                                    </p:anim>
                                    <p:anim calcmode="lin" valueType="num">
                                      <p:cBhvr additive="base">
                                        <p:cTn id="144" dur="500" fill="hold"/>
                                        <p:tgtEl>
                                          <p:spTgt spid="61"/>
                                        </p:tgtEl>
                                        <p:attrNameLst>
                                          <p:attrName>ppt_y</p:attrName>
                                        </p:attrNameLst>
                                      </p:cBhvr>
                                      <p:tavLst>
                                        <p:tav tm="0">
                                          <p:val>
                                            <p:strVal val="1+#ppt_h/2"/>
                                          </p:val>
                                        </p:tav>
                                        <p:tav tm="100000">
                                          <p:val>
                                            <p:strVal val="#ppt_y"/>
                                          </p:val>
                                        </p:tav>
                                      </p:tavLst>
                                    </p:anim>
                                  </p:childTnLst>
                                </p:cTn>
                              </p:par>
                            </p:childTnLst>
                          </p:cTn>
                        </p:par>
                        <p:par>
                          <p:cTn id="145" fill="hold">
                            <p:stCondLst>
                              <p:cond delay="500"/>
                            </p:stCondLst>
                            <p:childTnLst>
                              <p:par>
                                <p:cTn id="146" presetID="16" presetClass="entr" presetSubtype="21" fill="hold" grpId="0" nodeType="after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barn(inVertical)">
                                      <p:cBhvr>
                                        <p:cTn id="148" dur="500"/>
                                        <p:tgtEl>
                                          <p:spTgt spid="62"/>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xit" presetSubtype="1" fill="hold" nodeType="clickEffect">
                                  <p:stCondLst>
                                    <p:cond delay="0"/>
                                  </p:stCondLst>
                                  <p:childTnLst>
                                    <p:anim calcmode="lin" valueType="num">
                                      <p:cBhvr additive="base">
                                        <p:cTn id="152" dur="500"/>
                                        <p:tgtEl>
                                          <p:spTgt spid="61"/>
                                        </p:tgtEl>
                                        <p:attrNameLst>
                                          <p:attrName>ppt_x</p:attrName>
                                        </p:attrNameLst>
                                      </p:cBhvr>
                                      <p:tavLst>
                                        <p:tav tm="0">
                                          <p:val>
                                            <p:strVal val="ppt_x"/>
                                          </p:val>
                                        </p:tav>
                                        <p:tav tm="100000">
                                          <p:val>
                                            <p:strVal val="ppt_x"/>
                                          </p:val>
                                        </p:tav>
                                      </p:tavLst>
                                    </p:anim>
                                    <p:anim calcmode="lin" valueType="num">
                                      <p:cBhvr additive="base">
                                        <p:cTn id="153" dur="500"/>
                                        <p:tgtEl>
                                          <p:spTgt spid="61"/>
                                        </p:tgtEl>
                                        <p:attrNameLst>
                                          <p:attrName>ppt_y</p:attrName>
                                        </p:attrNameLst>
                                      </p:cBhvr>
                                      <p:tavLst>
                                        <p:tav tm="0">
                                          <p:val>
                                            <p:strVal val="ppt_y"/>
                                          </p:val>
                                        </p:tav>
                                        <p:tav tm="100000">
                                          <p:val>
                                            <p:strVal val="0-ppt_h/2"/>
                                          </p:val>
                                        </p:tav>
                                      </p:tavLst>
                                    </p:anim>
                                    <p:set>
                                      <p:cBhvr>
                                        <p:cTn id="154" dur="1" fill="hold">
                                          <p:stCondLst>
                                            <p:cond delay="499"/>
                                          </p:stCondLst>
                                        </p:cTn>
                                        <p:tgtEl>
                                          <p:spTgt spid="61"/>
                                        </p:tgtEl>
                                        <p:attrNameLst>
                                          <p:attrName>style.visibility</p:attrName>
                                        </p:attrNameLst>
                                      </p:cBhvr>
                                      <p:to>
                                        <p:strVal val="hidden"/>
                                      </p:to>
                                    </p:set>
                                  </p:childTnLst>
                                </p:cTn>
                              </p:par>
                              <p:par>
                                <p:cTn id="155" presetID="2" presetClass="exit" presetSubtype="1" fill="hold" grpId="1" nodeType="withEffect">
                                  <p:stCondLst>
                                    <p:cond delay="0"/>
                                  </p:stCondLst>
                                  <p:childTnLst>
                                    <p:anim calcmode="lin" valueType="num">
                                      <p:cBhvr additive="base">
                                        <p:cTn id="156" dur="500"/>
                                        <p:tgtEl>
                                          <p:spTgt spid="62"/>
                                        </p:tgtEl>
                                        <p:attrNameLst>
                                          <p:attrName>ppt_x</p:attrName>
                                        </p:attrNameLst>
                                      </p:cBhvr>
                                      <p:tavLst>
                                        <p:tav tm="0">
                                          <p:val>
                                            <p:strVal val="ppt_x"/>
                                          </p:val>
                                        </p:tav>
                                        <p:tav tm="100000">
                                          <p:val>
                                            <p:strVal val="ppt_x"/>
                                          </p:val>
                                        </p:tav>
                                      </p:tavLst>
                                    </p:anim>
                                    <p:anim calcmode="lin" valueType="num">
                                      <p:cBhvr additive="base">
                                        <p:cTn id="157" dur="500"/>
                                        <p:tgtEl>
                                          <p:spTgt spid="62"/>
                                        </p:tgtEl>
                                        <p:attrNameLst>
                                          <p:attrName>ppt_y</p:attrName>
                                        </p:attrNameLst>
                                      </p:cBhvr>
                                      <p:tavLst>
                                        <p:tav tm="0">
                                          <p:val>
                                            <p:strVal val="ppt_y"/>
                                          </p:val>
                                        </p:tav>
                                        <p:tav tm="100000">
                                          <p:val>
                                            <p:strVal val="0-ppt_h/2"/>
                                          </p:val>
                                        </p:tav>
                                      </p:tavLst>
                                    </p:anim>
                                    <p:set>
                                      <p:cBhvr>
                                        <p:cTn id="158" dur="1" fill="hold">
                                          <p:stCondLst>
                                            <p:cond delay="499"/>
                                          </p:stCondLst>
                                        </p:cTn>
                                        <p:tgtEl>
                                          <p:spTgt spid="62"/>
                                        </p:tgtEl>
                                        <p:attrNameLst>
                                          <p:attrName>style.visibility</p:attrName>
                                        </p:attrNameLst>
                                      </p:cBhvr>
                                      <p:to>
                                        <p:strVal val="hidden"/>
                                      </p:to>
                                    </p:set>
                                  </p:childTnLst>
                                </p:cTn>
                              </p:par>
                              <p:par>
                                <p:cTn id="159" presetID="2" presetClass="entr" presetSubtype="4" fill="hold" nodeType="withEffect">
                                  <p:stCondLst>
                                    <p:cond delay="0"/>
                                  </p:stCondLst>
                                  <p:childTnLst>
                                    <p:set>
                                      <p:cBhvr>
                                        <p:cTn id="160" dur="1" fill="hold">
                                          <p:stCondLst>
                                            <p:cond delay="0"/>
                                          </p:stCondLst>
                                        </p:cTn>
                                        <p:tgtEl>
                                          <p:spTgt spid="55"/>
                                        </p:tgtEl>
                                        <p:attrNameLst>
                                          <p:attrName>style.visibility</p:attrName>
                                        </p:attrNameLst>
                                      </p:cBhvr>
                                      <p:to>
                                        <p:strVal val="visible"/>
                                      </p:to>
                                    </p:set>
                                    <p:anim calcmode="lin" valueType="num">
                                      <p:cBhvr additive="base">
                                        <p:cTn id="161" dur="500" fill="hold"/>
                                        <p:tgtEl>
                                          <p:spTgt spid="55"/>
                                        </p:tgtEl>
                                        <p:attrNameLst>
                                          <p:attrName>ppt_x</p:attrName>
                                        </p:attrNameLst>
                                      </p:cBhvr>
                                      <p:tavLst>
                                        <p:tav tm="0">
                                          <p:val>
                                            <p:strVal val="#ppt_x"/>
                                          </p:val>
                                        </p:tav>
                                        <p:tav tm="100000">
                                          <p:val>
                                            <p:strVal val="#ppt_x"/>
                                          </p:val>
                                        </p:tav>
                                      </p:tavLst>
                                    </p:anim>
                                    <p:anim calcmode="lin" valueType="num">
                                      <p:cBhvr additive="base">
                                        <p:cTn id="162" dur="500" fill="hold"/>
                                        <p:tgtEl>
                                          <p:spTgt spid="55"/>
                                        </p:tgtEl>
                                        <p:attrNameLst>
                                          <p:attrName>ppt_y</p:attrName>
                                        </p:attrNameLst>
                                      </p:cBhvr>
                                      <p:tavLst>
                                        <p:tav tm="0">
                                          <p:val>
                                            <p:strVal val="1+#ppt_h/2"/>
                                          </p:val>
                                        </p:tav>
                                        <p:tav tm="100000">
                                          <p:val>
                                            <p:strVal val="#ppt_y"/>
                                          </p:val>
                                        </p:tav>
                                      </p:tavLst>
                                    </p:anim>
                                  </p:childTnLst>
                                </p:cTn>
                              </p:par>
                            </p:childTnLst>
                          </p:cTn>
                        </p:par>
                        <p:par>
                          <p:cTn id="163" fill="hold">
                            <p:stCondLst>
                              <p:cond delay="500"/>
                            </p:stCondLst>
                            <p:childTnLst>
                              <p:par>
                                <p:cTn id="164" presetID="16" presetClass="entr" presetSubtype="21"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barn(inVertical)">
                                      <p:cBhvr>
                                        <p:cTn id="166" dur="500"/>
                                        <p:tgtEl>
                                          <p:spTgt spid="56"/>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8" fill="hold" nodeType="clickEffect">
                                  <p:stCondLst>
                                    <p:cond delay="0"/>
                                  </p:stCondLst>
                                  <p:childTnLst>
                                    <p:set>
                                      <p:cBhvr>
                                        <p:cTn id="170" dur="1" fill="hold">
                                          <p:stCondLst>
                                            <p:cond delay="0"/>
                                          </p:stCondLst>
                                        </p:cTn>
                                        <p:tgtEl>
                                          <p:spTgt spid="63"/>
                                        </p:tgtEl>
                                        <p:attrNameLst>
                                          <p:attrName>style.visibility</p:attrName>
                                        </p:attrNameLst>
                                      </p:cBhvr>
                                      <p:to>
                                        <p:strVal val="visible"/>
                                      </p:to>
                                    </p:set>
                                    <p:anim calcmode="lin" valueType="num">
                                      <p:cBhvr additive="base">
                                        <p:cTn id="171" dur="500" fill="hold"/>
                                        <p:tgtEl>
                                          <p:spTgt spid="63"/>
                                        </p:tgtEl>
                                        <p:attrNameLst>
                                          <p:attrName>ppt_x</p:attrName>
                                        </p:attrNameLst>
                                      </p:cBhvr>
                                      <p:tavLst>
                                        <p:tav tm="0">
                                          <p:val>
                                            <p:strVal val="0-#ppt_w/2"/>
                                          </p:val>
                                        </p:tav>
                                        <p:tav tm="100000">
                                          <p:val>
                                            <p:strVal val="#ppt_x"/>
                                          </p:val>
                                        </p:tav>
                                      </p:tavLst>
                                    </p:anim>
                                    <p:anim calcmode="lin" valueType="num">
                                      <p:cBhvr additive="base">
                                        <p:cTn id="172" dur="500" fill="hold"/>
                                        <p:tgtEl>
                                          <p:spTgt spid="63"/>
                                        </p:tgtEl>
                                        <p:attrNameLst>
                                          <p:attrName>ppt_y</p:attrName>
                                        </p:attrNameLst>
                                      </p:cBhvr>
                                      <p:tavLst>
                                        <p:tav tm="0">
                                          <p:val>
                                            <p:strVal val="#ppt_y"/>
                                          </p:val>
                                        </p:tav>
                                        <p:tav tm="100000">
                                          <p:val>
                                            <p:strVal val="#ppt_y"/>
                                          </p:val>
                                        </p:tav>
                                      </p:tavLst>
                                    </p:anim>
                                  </p:childTnLst>
                                </p:cTn>
                              </p:par>
                            </p:childTnLst>
                          </p:cTn>
                        </p:par>
                        <p:par>
                          <p:cTn id="173" fill="hold">
                            <p:stCondLst>
                              <p:cond delay="500"/>
                            </p:stCondLst>
                            <p:childTnLst>
                              <p:par>
                                <p:cTn id="174" presetID="16" presetClass="entr" presetSubtype="21" fill="hold" grpId="0" nodeType="afterEffect">
                                  <p:stCondLst>
                                    <p:cond delay="0"/>
                                  </p:stCondLst>
                                  <p:childTnLst>
                                    <p:set>
                                      <p:cBhvr>
                                        <p:cTn id="175" dur="1" fill="hold">
                                          <p:stCondLst>
                                            <p:cond delay="0"/>
                                          </p:stCondLst>
                                        </p:cTn>
                                        <p:tgtEl>
                                          <p:spTgt spid="64"/>
                                        </p:tgtEl>
                                        <p:attrNameLst>
                                          <p:attrName>style.visibility</p:attrName>
                                        </p:attrNameLst>
                                      </p:cBhvr>
                                      <p:to>
                                        <p:strVal val="visible"/>
                                      </p:to>
                                    </p:set>
                                    <p:animEffect transition="in" filter="barn(inVertical)">
                                      <p:cBhvr>
                                        <p:cTn id="17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7" grpId="0" animBg="1"/>
      <p:bldP spid="47" grpId="1" animBg="1"/>
      <p:bldP spid="51" grpId="0"/>
      <p:bldP spid="51" grpId="1"/>
      <p:bldP spid="52" grpId="0" animBg="1"/>
      <p:bldP spid="52" grpId="1" animBg="1"/>
      <p:bldP spid="53" grpId="0" animBg="1"/>
      <p:bldP spid="53" grpId="1" animBg="1"/>
      <p:bldP spid="54" grpId="0" animBg="1"/>
      <p:bldP spid="54" grpId="1" animBg="1"/>
      <p:bldP spid="56" grpId="0" animBg="1"/>
      <p:bldP spid="58" grpId="0" animBg="1"/>
      <p:bldP spid="58" grpId="1" animBg="1"/>
      <p:bldP spid="60" grpId="0"/>
      <p:bldP spid="60" grpId="1"/>
      <p:bldP spid="62" grpId="0" animBg="1"/>
      <p:bldP spid="62" grpId="1" animBg="1"/>
      <p:bldP spid="64" grpId="0" animBg="1"/>
      <p:bldP spid="67"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25</a:t>
            </a:fld>
            <a:endParaRPr lang="fr-BE">
              <a:solidFill>
                <a:prstClr val="black">
                  <a:tint val="75000"/>
                </a:prstClr>
              </a:solidFill>
            </a:endParaRPr>
          </a:p>
        </p:txBody>
      </p:sp>
      <p:sp>
        <p:nvSpPr>
          <p:cNvPr id="8" name="Rectangle 7"/>
          <p:cNvSpPr/>
          <p:nvPr/>
        </p:nvSpPr>
        <p:spPr>
          <a:xfrm>
            <a:off x="1708046" y="121306"/>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543360" y="658902"/>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 name="Groupe 18"/>
          <p:cNvGrpSpPr/>
          <p:nvPr/>
        </p:nvGrpSpPr>
        <p:grpSpPr>
          <a:xfrm>
            <a:off x="447769" y="-16280"/>
            <a:ext cx="8023374" cy="636968"/>
            <a:chOff x="447769" y="-16280"/>
            <a:chExt cx="8023374" cy="63696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42"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a:solidFill>
                    <a:schemeClr val="bg1">
                      <a:lumMod val="65000"/>
                    </a:schemeClr>
                  </a:solidFill>
                  <a:latin typeface="Agency FB" pitchFamily="34" charset="0"/>
                </a:rPr>
                <a:t>Reporting</a:t>
              </a:r>
              <a:endParaRPr lang="fr-FR" sz="1700" dirty="0">
                <a:solidFill>
                  <a:schemeClr val="bg1">
                    <a:lumMod val="65000"/>
                  </a:schemeClr>
                </a:solidFill>
                <a:latin typeface="Agency FB" pitchFamily="34" charset="0"/>
                <a:ea typeface="+mj-ea"/>
                <a:cs typeface="+mj-cs"/>
              </a:endParaRPr>
            </a:p>
          </p:txBody>
        </p:sp>
      </p:grpSp>
      <p:sp>
        <p:nvSpPr>
          <p:cNvPr id="36" name="Rectangle 7"/>
          <p:cNvSpPr txBox="1">
            <a:spLocks noChangeArrowheads="1"/>
          </p:cNvSpPr>
          <p:nvPr/>
        </p:nvSpPr>
        <p:spPr>
          <a:xfrm>
            <a:off x="643248" y="68115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110510" y="64290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aphicFrame>
        <p:nvGraphicFramePr>
          <p:cNvPr id="37" name="Diagramme 36"/>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Diagramme 37"/>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0" name="Diagramme 3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1" name="Diagramme 40"/>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4" name="Diagramme 43"/>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46" name="Connecteur droit avec flèche 4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839792" y="2031309"/>
            <a:ext cx="1004015"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50" name="ZoneTexte 49"/>
          <p:cNvSpPr txBox="1"/>
          <p:nvPr/>
        </p:nvSpPr>
        <p:spPr>
          <a:xfrm>
            <a:off x="5092261" y="2031309"/>
            <a:ext cx="1054914" cy="338554"/>
          </a:xfrm>
          <a:prstGeom prst="rect">
            <a:avLst/>
          </a:prstGeom>
          <a:noFill/>
        </p:spPr>
        <p:txBody>
          <a:bodyPr wrap="square" rtlCol="0">
            <a:spAutoFit/>
          </a:bodyPr>
          <a:lstStyle/>
          <a:p>
            <a:r>
              <a:rPr lang="fr-FR" sz="1600" dirty="0" err="1" smtClean="0">
                <a:solidFill>
                  <a:schemeClr val="tx2"/>
                </a:solidFill>
              </a:rPr>
              <a:t>Datamarts</a:t>
            </a:r>
            <a:endParaRPr lang="fr-FR" sz="1600" dirty="0" smtClean="0">
              <a:solidFill>
                <a:schemeClr val="tx2"/>
              </a:solidFill>
            </a:endParaRPr>
          </a:p>
        </p:txBody>
      </p:sp>
      <p:graphicFrame>
        <p:nvGraphicFramePr>
          <p:cNvPr id="51" name="Diagramme 50"/>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52" name="ZoneTexte 51"/>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53" name="Rectangle 52"/>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en angle 54"/>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en angle 55"/>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Diagramme 58"/>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60" name="Diagramme 59"/>
          <p:cNvGraphicFramePr/>
          <p:nvPr>
            <p:extLst/>
          </p:nvPr>
        </p:nvGraphicFramePr>
        <p:xfrm>
          <a:off x="3384633" y="4503827"/>
          <a:ext cx="1871127" cy="1423383"/>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61" name="Connecteur en angle 60"/>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3035426" y="5229201"/>
            <a:ext cx="4675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41202" y="2566645"/>
            <a:ext cx="8350518" cy="3356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56183" y="1352371"/>
            <a:ext cx="498685" cy="530516"/>
          </a:xfrm>
          <a:prstGeom prst="rect">
            <a:avLst/>
          </a:prstGeom>
        </p:spPr>
      </p:pic>
    </p:spTree>
    <p:extLst>
      <p:ext uri="{BB962C8B-B14F-4D97-AF65-F5344CB8AC3E}">
        <p14:creationId xmlns:p14="http://schemas.microsoft.com/office/powerpoint/2010/main" val="197709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825" y="1335899"/>
            <a:ext cx="3035172" cy="4485584"/>
          </a:xfrm>
          <a:prstGeom prst="rect">
            <a:avLst/>
          </a:prstGeom>
        </p:spPr>
      </p:pic>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26</a:t>
            </a:fld>
            <a:endParaRPr lang="fr-BE">
              <a:solidFill>
                <a:prstClr val="black">
                  <a:tint val="75000"/>
                </a:prstClr>
              </a:solidFill>
            </a:endParaRPr>
          </a:p>
        </p:txBody>
      </p:sp>
      <p:sp>
        <p:nvSpPr>
          <p:cNvPr id="8" name="Rectangle 7"/>
          <p:cNvSpPr/>
          <p:nvPr/>
        </p:nvSpPr>
        <p:spPr>
          <a:xfrm>
            <a:off x="29805" y="-10011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3" name="Freeform 5" descr="&lt;LOGICA_QUOTE_LEFT&gt;"/>
          <p:cNvSpPr>
            <a:spLocks/>
          </p:cNvSpPr>
          <p:nvPr/>
        </p:nvSpPr>
        <p:spPr bwMode="gray">
          <a:xfrm>
            <a:off x="645242" y="63348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Rectangle 7"/>
          <p:cNvSpPr txBox="1">
            <a:spLocks noChangeArrowheads="1"/>
          </p:cNvSpPr>
          <p:nvPr/>
        </p:nvSpPr>
        <p:spPr>
          <a:xfrm>
            <a:off x="771511" y="676735"/>
            <a:ext cx="146726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Restitution des données</a:t>
            </a:r>
            <a:endParaRPr lang="fr-FR" sz="1400" b="1" dirty="0">
              <a:latin typeface="Agency FB" pitchFamily="34" charset="0"/>
              <a:ea typeface="+mj-ea"/>
              <a:cs typeface="+mj-cs"/>
            </a:endParaRPr>
          </a:p>
        </p:txBody>
      </p:sp>
      <p:sp>
        <p:nvSpPr>
          <p:cNvPr id="26" name="Freeform 9" descr="&lt;LOGICA_QUOTE_RIGHT&gt;"/>
          <p:cNvSpPr>
            <a:spLocks/>
          </p:cNvSpPr>
          <p:nvPr/>
        </p:nvSpPr>
        <p:spPr bwMode="gray">
          <a:xfrm>
            <a:off x="2252574" y="64269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Rectangle à coins arrondis 10"/>
          <p:cNvSpPr/>
          <p:nvPr/>
        </p:nvSpPr>
        <p:spPr>
          <a:xfrm>
            <a:off x="6273444" y="1970221"/>
            <a:ext cx="2081367" cy="199370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13" name="Connecteur droit avec flèche 12"/>
          <p:cNvCxnSpPr/>
          <p:nvPr/>
        </p:nvCxnSpPr>
        <p:spPr>
          <a:xfrm flipH="1" flipV="1">
            <a:off x="7314127" y="3963922"/>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727975" y="4503275"/>
            <a:ext cx="1835224" cy="369332"/>
          </a:xfrm>
          <a:prstGeom prst="rect">
            <a:avLst/>
          </a:prstGeom>
          <a:noFill/>
        </p:spPr>
        <p:txBody>
          <a:bodyPr wrap="square" rtlCol="0">
            <a:spAutoFit/>
          </a:bodyPr>
          <a:lstStyle/>
          <a:p>
            <a:pPr algn="ctr"/>
            <a:r>
              <a:rPr lang="fr-FR" b="1" dirty="0" smtClean="0">
                <a:solidFill>
                  <a:schemeClr val="tx2">
                    <a:lumMod val="50000"/>
                  </a:schemeClr>
                </a:solidFill>
              </a:rPr>
              <a:t>Tables des DM</a:t>
            </a:r>
            <a:endParaRPr lang="fr-FR" b="1" dirty="0">
              <a:solidFill>
                <a:schemeClr val="tx2">
                  <a:lumMod val="50000"/>
                </a:schemeClr>
              </a:solidFill>
            </a:endParaRPr>
          </a:p>
        </p:txBody>
      </p:sp>
      <p:sp>
        <p:nvSpPr>
          <p:cNvPr id="7" name="Rectangle 6"/>
          <p:cNvSpPr/>
          <p:nvPr/>
        </p:nvSpPr>
        <p:spPr>
          <a:xfrm>
            <a:off x="6108827" y="1371703"/>
            <a:ext cx="2996825" cy="445933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838" y="1360742"/>
            <a:ext cx="2976987" cy="4532559"/>
          </a:xfrm>
          <a:prstGeom prst="rect">
            <a:avLst/>
          </a:prstGeom>
        </p:spPr>
      </p:pic>
      <p:sp>
        <p:nvSpPr>
          <p:cNvPr id="9" name="Rectangle 8"/>
          <p:cNvSpPr/>
          <p:nvPr/>
        </p:nvSpPr>
        <p:spPr>
          <a:xfrm>
            <a:off x="3131839" y="1385043"/>
            <a:ext cx="2952201" cy="44722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7" y="1357525"/>
            <a:ext cx="3056869" cy="4535776"/>
          </a:xfrm>
          <a:prstGeom prst="rect">
            <a:avLst/>
          </a:prstGeom>
        </p:spPr>
      </p:pic>
      <p:sp>
        <p:nvSpPr>
          <p:cNvPr id="37" name="Rectangle 36"/>
          <p:cNvSpPr/>
          <p:nvPr/>
        </p:nvSpPr>
        <p:spPr>
          <a:xfrm>
            <a:off x="110227" y="1416551"/>
            <a:ext cx="2996825" cy="445181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3308214" y="2636912"/>
            <a:ext cx="1916748" cy="147687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46" name="Connecteur droit avec flèche 45"/>
          <p:cNvCxnSpPr/>
          <p:nvPr/>
        </p:nvCxnSpPr>
        <p:spPr>
          <a:xfrm flipH="1" flipV="1">
            <a:off x="4859753" y="4130895"/>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4292774" y="4670248"/>
            <a:ext cx="1835224" cy="923330"/>
          </a:xfrm>
          <a:prstGeom prst="rect">
            <a:avLst/>
          </a:prstGeom>
          <a:noFill/>
        </p:spPr>
        <p:txBody>
          <a:bodyPr wrap="square" rtlCol="0">
            <a:spAutoFit/>
          </a:bodyPr>
          <a:lstStyle/>
          <a:p>
            <a:pPr algn="ctr"/>
            <a:r>
              <a:rPr lang="fr-FR" b="1" dirty="0" smtClean="0">
                <a:solidFill>
                  <a:schemeClr val="tx2">
                    <a:lumMod val="50000"/>
                  </a:schemeClr>
                </a:solidFill>
              </a:rPr>
              <a:t>Hiérarchie de la dimension « Temps »</a:t>
            </a:r>
            <a:endParaRPr lang="fr-FR" b="1" dirty="0">
              <a:solidFill>
                <a:schemeClr val="tx2">
                  <a:lumMod val="50000"/>
                </a:schemeClr>
              </a:solidFill>
            </a:endParaRPr>
          </a:p>
        </p:txBody>
      </p:sp>
      <p:sp>
        <p:nvSpPr>
          <p:cNvPr id="48" name="Rectangle à coins arrondis 47"/>
          <p:cNvSpPr/>
          <p:nvPr/>
        </p:nvSpPr>
        <p:spPr>
          <a:xfrm>
            <a:off x="323528" y="2273950"/>
            <a:ext cx="1915245" cy="103681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50" name="Connecteur droit avec flèche 49"/>
          <p:cNvCxnSpPr/>
          <p:nvPr/>
        </p:nvCxnSpPr>
        <p:spPr>
          <a:xfrm flipH="1" flipV="1">
            <a:off x="2000908" y="3291527"/>
            <a:ext cx="250257" cy="5451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Accolade fermante 39"/>
          <p:cNvSpPr/>
          <p:nvPr/>
        </p:nvSpPr>
        <p:spPr>
          <a:xfrm>
            <a:off x="1692397" y="1845042"/>
            <a:ext cx="307198" cy="38728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ZoneTexte 40"/>
          <p:cNvSpPr txBox="1"/>
          <p:nvPr/>
        </p:nvSpPr>
        <p:spPr>
          <a:xfrm>
            <a:off x="1880235" y="1741692"/>
            <a:ext cx="1257797" cy="584775"/>
          </a:xfrm>
          <a:prstGeom prst="rect">
            <a:avLst/>
          </a:prstGeom>
          <a:noFill/>
        </p:spPr>
        <p:txBody>
          <a:bodyPr wrap="square" rtlCol="0">
            <a:spAutoFit/>
          </a:bodyPr>
          <a:lstStyle/>
          <a:p>
            <a:pPr algn="ctr"/>
            <a:r>
              <a:rPr lang="fr-FR" sz="1600" b="1" dirty="0" smtClean="0">
                <a:solidFill>
                  <a:schemeClr val="tx2">
                    <a:lumMod val="50000"/>
                  </a:schemeClr>
                </a:solidFill>
              </a:rPr>
              <a:t>Axes</a:t>
            </a:r>
            <a:r>
              <a:rPr lang="fr-FR" sz="1600" b="1" dirty="0">
                <a:solidFill>
                  <a:schemeClr val="tx2">
                    <a:lumMod val="50000"/>
                  </a:schemeClr>
                </a:solidFill>
              </a:rPr>
              <a:t> </a:t>
            </a:r>
            <a:r>
              <a:rPr lang="fr-FR" sz="1600" b="1" dirty="0" smtClean="0">
                <a:solidFill>
                  <a:schemeClr val="tx2">
                    <a:lumMod val="50000"/>
                  </a:schemeClr>
                </a:solidFill>
              </a:rPr>
              <a:t>d’analyse</a:t>
            </a:r>
            <a:endParaRPr lang="fr-FR" sz="1600" b="1" dirty="0">
              <a:solidFill>
                <a:schemeClr val="tx2">
                  <a:lumMod val="50000"/>
                </a:schemeClr>
              </a:solidFill>
            </a:endParaRPr>
          </a:p>
        </p:txBody>
      </p:sp>
      <p:sp>
        <p:nvSpPr>
          <p:cNvPr id="53" name="ZoneTexte 52"/>
          <p:cNvSpPr txBox="1"/>
          <p:nvPr/>
        </p:nvSpPr>
        <p:spPr>
          <a:xfrm>
            <a:off x="1346362" y="3744451"/>
            <a:ext cx="1835224" cy="369332"/>
          </a:xfrm>
          <a:prstGeom prst="rect">
            <a:avLst/>
          </a:prstGeom>
          <a:noFill/>
        </p:spPr>
        <p:txBody>
          <a:bodyPr wrap="square" rtlCol="0">
            <a:spAutoFit/>
          </a:bodyPr>
          <a:lstStyle/>
          <a:p>
            <a:pPr algn="ctr"/>
            <a:r>
              <a:rPr lang="fr-FR" b="1" dirty="0" smtClean="0">
                <a:solidFill>
                  <a:schemeClr val="tx2">
                    <a:lumMod val="50000"/>
                  </a:schemeClr>
                </a:solidFill>
              </a:rPr>
              <a:t>Indicateurs</a:t>
            </a:r>
            <a:endParaRPr lang="fr-FR" b="1" dirty="0">
              <a:solidFill>
                <a:schemeClr val="tx2">
                  <a:lumMod val="50000"/>
                </a:schemeClr>
              </a:solidFill>
            </a:endParaRPr>
          </a:p>
        </p:txBody>
      </p:sp>
      <p:pic>
        <p:nvPicPr>
          <p:cNvPr id="54" name="Imag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90" y="1357524"/>
            <a:ext cx="9143928" cy="4492899"/>
          </a:xfrm>
          <a:prstGeom prst="rect">
            <a:avLst/>
          </a:prstGeom>
        </p:spPr>
      </p:pic>
      <p:sp>
        <p:nvSpPr>
          <p:cNvPr id="55" name="Rectangle à coins arrondis 54"/>
          <p:cNvSpPr/>
          <p:nvPr/>
        </p:nvSpPr>
        <p:spPr>
          <a:xfrm>
            <a:off x="4984881" y="3281232"/>
            <a:ext cx="3624349" cy="514722"/>
          </a:xfrm>
          <a:prstGeom prst="roundRect">
            <a:avLst/>
          </a:prstGeom>
          <a:solidFill>
            <a:schemeClr val="tx2">
              <a:lumMod val="60000"/>
              <a:lumOff val="40000"/>
              <a:alpha val="29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p:cNvCxnSpPr>
            <a:stCxn id="55" idx="1"/>
          </p:cNvCxnSpPr>
          <p:nvPr/>
        </p:nvCxnSpPr>
        <p:spPr>
          <a:xfrm flipH="1">
            <a:off x="3342290" y="3538593"/>
            <a:ext cx="1642591" cy="1001876"/>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à coins arrondis 57"/>
          <p:cNvSpPr/>
          <p:nvPr/>
        </p:nvSpPr>
        <p:spPr>
          <a:xfrm>
            <a:off x="1322595" y="4557577"/>
            <a:ext cx="2137293" cy="203059"/>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p:cNvGrpSpPr/>
          <p:nvPr/>
        </p:nvGrpSpPr>
        <p:grpSpPr>
          <a:xfrm>
            <a:off x="447769" y="-16280"/>
            <a:ext cx="8023374" cy="636968"/>
            <a:chOff x="447769" y="-16280"/>
            <a:chExt cx="8023374" cy="636968"/>
          </a:xfrm>
        </p:grpSpPr>
        <p:sp>
          <p:nvSpPr>
            <p:cNvPr id="52"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6"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b="1" dirty="0" smtClean="0">
                  <a:solidFill>
                    <a:schemeClr val="bg1">
                      <a:lumMod val="75000"/>
                    </a:schemeClr>
                  </a:solidFill>
                  <a:latin typeface="Agency FB" pitchFamily="34" charset="0"/>
                  <a:ea typeface="+mj-ea"/>
                  <a:cs typeface="+mj-cs"/>
                </a:rPr>
                <a:t>ETL</a:t>
              </a:r>
              <a:endParaRPr lang="fr-FR" sz="1700" b="1" dirty="0">
                <a:solidFill>
                  <a:schemeClr val="bg1">
                    <a:lumMod val="7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59"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60" name="Freeform 5" descr="&lt;LOGICA_QUOTE_LEFT&gt;"/>
            <p:cNvSpPr>
              <a:spLocks/>
            </p:cNvSpPr>
            <p:nvPr/>
          </p:nvSpPr>
          <p:spPr bwMode="gray">
            <a:xfrm>
              <a:off x="5444007" y="-16280"/>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9" descr="&lt;LOGICA_QUOTE_RIGHT&gt;"/>
            <p:cNvSpPr>
              <a:spLocks/>
            </p:cNvSpPr>
            <p:nvPr/>
          </p:nvSpPr>
          <p:spPr bwMode="gray">
            <a:xfrm>
              <a:off x="6296856" y="-7532"/>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63"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64" name="Rectangle 7"/>
            <p:cNvSpPr txBox="1">
              <a:spLocks noChangeArrowheads="1"/>
            </p:cNvSpPr>
            <p:nvPr/>
          </p:nvSpPr>
          <p:spPr>
            <a:xfrm>
              <a:off x="5202774" y="62379"/>
              <a:ext cx="1542905" cy="451721"/>
            </a:xfrm>
            <a:prstGeom prst="rect">
              <a:avLst/>
            </a:prstGeom>
          </p:spPr>
          <p:txBody>
            <a:bodyPr vert="horz" lIns="0" tIns="0" rIns="0" bIns="0" rtlCol="0" anchor="ctr" anchorCtr="0">
              <a:noAutofit/>
            </a:bodyPr>
            <a:lstStyle/>
            <a:p>
              <a:pPr algn="ctr">
                <a:spcBef>
                  <a:spcPct val="0"/>
                </a:spcBef>
              </a:pPr>
              <a:r>
                <a:rPr lang="fr-FR" sz="1700" b="1" dirty="0" smtClean="0">
                  <a:latin typeface="Agency FB" pitchFamily="34" charset="0"/>
                  <a:ea typeface="+mj-ea"/>
                  <a:cs typeface="+mj-cs"/>
                </a:rPr>
                <a:t>Restitution</a:t>
              </a:r>
              <a:endParaRPr lang="fr-FR" sz="1700" b="1" dirty="0">
                <a:latin typeface="Agency FB" pitchFamily="34" charset="0"/>
                <a:ea typeface="+mj-ea"/>
                <a:cs typeface="+mj-cs"/>
              </a:endParaRPr>
            </a:p>
          </p:txBody>
        </p:sp>
        <p:sp>
          <p:nvSpPr>
            <p:cNvPr id="65" name="Rectangle 7"/>
            <p:cNvSpPr txBox="1">
              <a:spLocks noChangeArrowheads="1"/>
            </p:cNvSpPr>
            <p:nvPr/>
          </p:nvSpPr>
          <p:spPr>
            <a:xfrm>
              <a:off x="6151338" y="0"/>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Tree>
    <p:extLst>
      <p:ext uri="{BB962C8B-B14F-4D97-AF65-F5344CB8AC3E}">
        <p14:creationId xmlns:p14="http://schemas.microsoft.com/office/powerpoint/2010/main" val="2534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fmla="#ppt_w*sin(2.5*pi*$)">
                                          <p:val>
                                            <p:fltVal val="0"/>
                                          </p:val>
                                        </p:tav>
                                        <p:tav tm="100000">
                                          <p:val>
                                            <p:fltVal val="1"/>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par>
                          <p:cTn id="50" fill="hold">
                            <p:stCondLst>
                              <p:cond delay="0"/>
                            </p:stCondLst>
                            <p:childTnLst>
                              <p:par>
                                <p:cTn id="51" presetID="16" presetClass="entr" presetSubtype="21"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barn(inVertical)">
                                      <p:cBhvr>
                                        <p:cTn id="53" dur="500"/>
                                        <p:tgtEl>
                                          <p:spTgt spid="55"/>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up)">
                                      <p:cBhvr>
                                        <p:cTn id="57" dur="500"/>
                                        <p:tgtEl>
                                          <p:spTgt spid="5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8"/>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nodeType="afterEffect">
                                  <p:stCondLst>
                                    <p:cond delay="0"/>
                                  </p:stCondLst>
                                  <p:childTnLst>
                                    <p:set>
                                      <p:cBhvr>
                                        <p:cTn id="71" dur="1" fill="hold">
                                          <p:stCondLst>
                                            <p:cond delay="0"/>
                                          </p:stCondLst>
                                        </p:cTn>
                                        <p:tgtEl>
                                          <p:spTgt spid="5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9"/>
                                        </p:tgtEl>
                                        <p:attrNameLst>
                                          <p:attrName>style.visibility</p:attrName>
                                        </p:attrNameLst>
                                      </p:cBhvr>
                                      <p:to>
                                        <p:strVal val="hidden"/>
                                      </p:to>
                                    </p:set>
                                  </p:childTnLst>
                                </p:cTn>
                              </p:par>
                            </p:childTnLst>
                          </p:cTn>
                        </p:par>
                        <p:par>
                          <p:cTn id="76" fill="hold">
                            <p:stCondLst>
                              <p:cond delay="0"/>
                            </p:stCondLst>
                            <p:childTnLst>
                              <p:par>
                                <p:cTn id="77" presetID="22" presetClass="entr" presetSubtype="4"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down)">
                                      <p:cBhvr>
                                        <p:cTn id="79" dur="500"/>
                                        <p:tgtEl>
                                          <p:spTgt spid="37"/>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down)">
                                      <p:cBhvr>
                                        <p:cTn id="92" dur="500"/>
                                        <p:tgtEl>
                                          <p:spTgt spid="4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11" grpId="0" animBg="1"/>
      <p:bldP spid="15" grpId="0"/>
      <p:bldP spid="7" grpId="0" animBg="1"/>
      <p:bldP spid="7" grpId="1" animBg="1"/>
      <p:bldP spid="9" grpId="0" animBg="1"/>
      <p:bldP spid="9" grpId="1" animBg="1"/>
      <p:bldP spid="37" grpId="0" animBg="1"/>
      <p:bldP spid="44" grpId="0" animBg="1"/>
      <p:bldP spid="47" grpId="0"/>
      <p:bldP spid="48" grpId="0" animBg="1"/>
      <p:bldP spid="40" grpId="0" animBg="1"/>
      <p:bldP spid="41" grpId="0"/>
      <p:bldP spid="53" grpId="0"/>
      <p:bldP spid="55" grpId="0" animBg="1"/>
      <p:bldP spid="55" grpId="1" animBg="1"/>
      <p:bldP spid="58" grpId="0" animBg="1"/>
      <p:bldP spid="5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44" y="5879621"/>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27</a:t>
            </a:fld>
            <a:endParaRPr lang="fr-BE">
              <a:solidFill>
                <a:prstClr val="black">
                  <a:tint val="75000"/>
                </a:prstClr>
              </a:solidFill>
            </a:endParaRPr>
          </a:p>
        </p:txBody>
      </p:sp>
      <p:sp>
        <p:nvSpPr>
          <p:cNvPr id="8" name="Rectangle 7"/>
          <p:cNvSpPr/>
          <p:nvPr/>
        </p:nvSpPr>
        <p:spPr>
          <a:xfrm>
            <a:off x="74967" y="-29600"/>
            <a:ext cx="9252520"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499" y="5893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69" y="32330"/>
            <a:ext cx="8023374" cy="588358"/>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75000"/>
                    </a:schemeClr>
                  </a:solidFill>
                  <a:latin typeface="Agency FB" pitchFamily="34" charset="0"/>
                  <a:ea typeface="+mj-ea"/>
                  <a:cs typeface="+mj-cs"/>
                </a:rPr>
                <a:t>Restitution</a:t>
              </a:r>
              <a:endParaRPr lang="fr-FR" sz="1700" dirty="0">
                <a:solidFill>
                  <a:schemeClr val="bg1">
                    <a:lumMod val="75000"/>
                  </a:schemeClr>
                </a:solidFill>
                <a:latin typeface="Agency FB" pitchFamily="34" charset="0"/>
                <a:ea typeface="+mj-ea"/>
                <a:cs typeface="+mj-cs"/>
              </a:endParaRP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smtClean="0">
                  <a:latin typeface="Agency FB" pitchFamily="34" charset="0"/>
                  <a:ea typeface="+mj-ea"/>
                  <a:cs typeface="+mj-cs"/>
                </a:rPr>
                <a:t>Reporting</a:t>
              </a:r>
              <a:endParaRPr lang="fr-FR" sz="1700" b="1" dirty="0">
                <a:latin typeface="Agency FB" pitchFamily="34" charset="0"/>
                <a:ea typeface="+mj-ea"/>
                <a:cs typeface="+mj-cs"/>
              </a:endParaRPr>
            </a:p>
          </p:txBody>
        </p:sp>
      </p:grpSp>
      <p:graphicFrame>
        <p:nvGraphicFramePr>
          <p:cNvPr id="25" name="Diagramme 24"/>
          <p:cNvGraphicFramePr/>
          <p:nvPr>
            <p:extLst/>
          </p:nvPr>
        </p:nvGraphicFramePr>
        <p:xfrm>
          <a:off x="135347" y="2711978"/>
          <a:ext cx="1800200" cy="1335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me 25"/>
          <p:cNvGraphicFramePr/>
          <p:nvPr>
            <p:extLst/>
          </p:nvPr>
        </p:nvGraphicFramePr>
        <p:xfrm>
          <a:off x="112910" y="4644723"/>
          <a:ext cx="1888879" cy="1368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0" name="Diagramme 29"/>
          <p:cNvGraphicFramePr/>
          <p:nvPr/>
        </p:nvGraphicFramePr>
        <p:xfrm>
          <a:off x="3059832" y="1340768"/>
          <a:ext cx="2137816" cy="1121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3" name="Diagramme 32"/>
          <p:cNvGraphicFramePr/>
          <p:nvPr/>
        </p:nvGraphicFramePr>
        <p:xfrm>
          <a:off x="6166520" y="1412776"/>
          <a:ext cx="2520280" cy="936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5" name="Diagramme 34"/>
          <p:cNvGraphicFramePr/>
          <p:nvPr>
            <p:extLst/>
          </p:nvPr>
        </p:nvGraphicFramePr>
        <p:xfrm>
          <a:off x="6382544" y="3667213"/>
          <a:ext cx="2304256" cy="12961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36" name="Connecteur droit avec flèche 35"/>
          <p:cNvCxnSpPr/>
          <p:nvPr/>
        </p:nvCxnSpPr>
        <p:spPr>
          <a:xfrm>
            <a:off x="1835696" y="1988840"/>
            <a:ext cx="13681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004048" y="1988840"/>
            <a:ext cx="1152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812360" y="2276872"/>
            <a:ext cx="0" cy="164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844536" y="1951342"/>
            <a:ext cx="1190888" cy="584775"/>
          </a:xfrm>
          <a:prstGeom prst="rect">
            <a:avLst/>
          </a:prstGeom>
          <a:noFill/>
        </p:spPr>
        <p:txBody>
          <a:bodyPr wrap="square" rtlCol="0">
            <a:spAutoFit/>
          </a:bodyPr>
          <a:lstStyle/>
          <a:p>
            <a:r>
              <a:rPr lang="fr-FR" sz="1600" dirty="0" smtClean="0">
                <a:solidFill>
                  <a:schemeClr val="tx2"/>
                </a:solidFill>
              </a:rPr>
              <a:t>Données sources</a:t>
            </a:r>
            <a:endParaRPr lang="fr-FR" sz="1600" dirty="0">
              <a:solidFill>
                <a:schemeClr val="tx2"/>
              </a:solidFill>
            </a:endParaRPr>
          </a:p>
        </p:txBody>
      </p:sp>
      <p:sp>
        <p:nvSpPr>
          <p:cNvPr id="41" name="ZoneTexte 40"/>
          <p:cNvSpPr txBox="1"/>
          <p:nvPr/>
        </p:nvSpPr>
        <p:spPr>
          <a:xfrm>
            <a:off x="5019494" y="1994594"/>
            <a:ext cx="1148995" cy="338554"/>
          </a:xfrm>
          <a:prstGeom prst="rect">
            <a:avLst/>
          </a:prstGeom>
          <a:noFill/>
        </p:spPr>
        <p:txBody>
          <a:bodyPr wrap="square" rtlCol="0">
            <a:spAutoFit/>
          </a:bodyPr>
          <a:lstStyle/>
          <a:p>
            <a:r>
              <a:rPr lang="fr-FR" sz="1600" dirty="0" err="1" smtClean="0">
                <a:solidFill>
                  <a:schemeClr val="tx2"/>
                </a:solidFill>
              </a:rPr>
              <a:t>Datamarts</a:t>
            </a:r>
            <a:endParaRPr lang="fr-FR" sz="1600" dirty="0">
              <a:solidFill>
                <a:schemeClr val="tx2"/>
              </a:solidFill>
            </a:endParaRPr>
          </a:p>
        </p:txBody>
      </p:sp>
      <p:graphicFrame>
        <p:nvGraphicFramePr>
          <p:cNvPr id="44" name="Diagramme 43"/>
          <p:cNvGraphicFramePr/>
          <p:nvPr>
            <p:extLst/>
          </p:nvPr>
        </p:nvGraphicFramePr>
        <p:xfrm>
          <a:off x="-108520" y="908720"/>
          <a:ext cx="2108894" cy="20882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46" name="ZoneTexte 45"/>
          <p:cNvSpPr txBox="1"/>
          <p:nvPr/>
        </p:nvSpPr>
        <p:spPr>
          <a:xfrm>
            <a:off x="7245042" y="2856634"/>
            <a:ext cx="1262531" cy="523220"/>
          </a:xfrm>
          <a:prstGeom prst="rect">
            <a:avLst/>
          </a:prstGeom>
          <a:noFill/>
        </p:spPr>
        <p:txBody>
          <a:bodyPr wrap="square" rtlCol="0">
            <a:spAutoFit/>
          </a:bodyPr>
          <a:lstStyle/>
          <a:p>
            <a:r>
              <a:rPr lang="fr-FR" sz="1400" dirty="0" smtClean="0">
                <a:solidFill>
                  <a:schemeClr val="tx2"/>
                </a:solidFill>
              </a:rPr>
              <a:t>Cube  </a:t>
            </a:r>
          </a:p>
          <a:p>
            <a:r>
              <a:rPr lang="fr-FR" sz="1400" dirty="0" smtClean="0">
                <a:solidFill>
                  <a:schemeClr val="tx2"/>
                </a:solidFill>
              </a:rPr>
              <a:t>OLAP</a:t>
            </a:r>
            <a:endParaRPr lang="fr-FR" sz="1400" dirty="0">
              <a:solidFill>
                <a:schemeClr val="tx2"/>
              </a:solidFill>
            </a:endParaRPr>
          </a:p>
        </p:txBody>
      </p:sp>
      <p:sp>
        <p:nvSpPr>
          <p:cNvPr id="47" name="Rectangle 46"/>
          <p:cNvSpPr/>
          <p:nvPr/>
        </p:nvSpPr>
        <p:spPr>
          <a:xfrm>
            <a:off x="8017763" y="2983092"/>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8186746" y="3075799"/>
            <a:ext cx="336130" cy="2572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en angle 48"/>
          <p:cNvCxnSpPr/>
          <p:nvPr/>
        </p:nvCxnSpPr>
        <p:spPr>
          <a:xfrm rot="10800000" flipV="1">
            <a:off x="1835694" y="4340531"/>
            <a:ext cx="1199730" cy="9882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Connecteur en angle 49"/>
          <p:cNvCxnSpPr/>
          <p:nvPr/>
        </p:nvCxnSpPr>
        <p:spPr>
          <a:xfrm rot="10800000">
            <a:off x="1835700" y="3404427"/>
            <a:ext cx="1199727"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5854869" y="4293096"/>
            <a:ext cx="71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en angle 51"/>
          <p:cNvCxnSpPr/>
          <p:nvPr/>
        </p:nvCxnSpPr>
        <p:spPr>
          <a:xfrm rot="10800000">
            <a:off x="5092263" y="3279228"/>
            <a:ext cx="1476685" cy="10138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Diagramme 52"/>
          <p:cNvGraphicFramePr/>
          <p:nvPr>
            <p:extLst/>
          </p:nvPr>
        </p:nvGraphicFramePr>
        <p:xfrm>
          <a:off x="3169658" y="2552720"/>
          <a:ext cx="2107479" cy="1303415"/>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54" name="Diagramme 53"/>
          <p:cNvGraphicFramePr/>
          <p:nvPr>
            <p:extLst>
              <p:ext uri="{D42A27DB-BD31-4B8C-83A1-F6EECF244321}">
                <p14:modId xmlns:p14="http://schemas.microsoft.com/office/powerpoint/2010/main" val="3307561045"/>
              </p:ext>
            </p:extLst>
          </p:nvPr>
        </p:nvGraphicFramePr>
        <p:xfrm>
          <a:off x="3222617" y="4477700"/>
          <a:ext cx="2036630" cy="140192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cxnSp>
        <p:nvCxnSpPr>
          <p:cNvPr id="55" name="Connecteur en angle 54"/>
          <p:cNvCxnSpPr/>
          <p:nvPr/>
        </p:nvCxnSpPr>
        <p:spPr>
          <a:xfrm rot="10800000" flipV="1">
            <a:off x="5092262" y="4293096"/>
            <a:ext cx="1476684" cy="93610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3035426" y="3240351"/>
            <a:ext cx="312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3035428" y="5225461"/>
            <a:ext cx="312436" cy="37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035426" y="3240351"/>
            <a:ext cx="0" cy="19888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6178" y="2631559"/>
            <a:ext cx="6474863" cy="3417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140918" y="1435911"/>
            <a:ext cx="524179" cy="456976"/>
          </a:xfrm>
          <a:prstGeom prst="rect">
            <a:avLst/>
          </a:prstGeom>
        </p:spPr>
      </p:pic>
      <p:pic>
        <p:nvPicPr>
          <p:cNvPr id="2" name="Image 1"/>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259247" y="1326132"/>
            <a:ext cx="583968" cy="621243"/>
          </a:xfrm>
          <a:prstGeom prst="rect">
            <a:avLst/>
          </a:prstGeom>
        </p:spPr>
      </p:pic>
    </p:spTree>
    <p:extLst>
      <p:ext uri="{BB962C8B-B14F-4D97-AF65-F5344CB8AC3E}">
        <p14:creationId xmlns:p14="http://schemas.microsoft.com/office/powerpoint/2010/main" val="365138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500"/>
                                        <p:tgtEl>
                                          <p:spTgt spid="4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4.72222E-6 -3.7037E-7 L -0.35312 0.00509 " pathEditMode="relative" rAng="0" ptsTypes="AA">
                                      <p:cBhvr>
                                        <p:cTn id="24" dur="2000" fill="hold"/>
                                        <p:tgtEl>
                                          <p:spTgt spid="61"/>
                                        </p:tgtEl>
                                        <p:attrNameLst>
                                          <p:attrName>ppt_x</p:attrName>
                                          <p:attrName>ppt_y</p:attrName>
                                        </p:attrNameLst>
                                      </p:cBhvr>
                                      <p:rCtr x="-17656" y="255"/>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35312 0.00509 L -0.75902 -3.7037E-7 " pathEditMode="relative" rAng="0" ptsTypes="AA">
                                      <p:cBhvr>
                                        <p:cTn id="28" dur="2000" fill="hold"/>
                                        <p:tgtEl>
                                          <p:spTgt spid="61"/>
                                        </p:tgtEl>
                                        <p:attrNameLst>
                                          <p:attrName>ppt_x</p:attrName>
                                          <p:attrName>ppt_y</p:attrName>
                                        </p:attrNameLst>
                                      </p:cBhvr>
                                      <p:rCtr x="-20295"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46" grpId="0"/>
      <p:bldP spid="47" grpId="0" animBg="1"/>
      <p:bldP spid="48" grpId="0" animBg="1"/>
      <p:bldP spid="61" grpId="2" animBg="1"/>
      <p:bldP spid="61"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28</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40380"/>
            <a:ext cx="8023375" cy="580318"/>
            <a:chOff x="447769" y="40371"/>
            <a:chExt cx="8023374" cy="580317"/>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194970"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Web</a:t>
            </a:r>
            <a:endParaRPr lang="fr-FR" sz="1400" b="1" dirty="0">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Mobile</a:t>
            </a:r>
            <a:endParaRPr lang="fr-FR" sz="1400" dirty="0">
              <a:solidFill>
                <a:schemeClr val="bg1">
                  <a:lumMod val="65000"/>
                </a:schemeClr>
              </a:solidFill>
              <a:latin typeface="Agency FB" pitchFamily="34" charset="0"/>
              <a:ea typeface="+mj-ea"/>
              <a:cs typeface="+mj-cs"/>
            </a:endParaRPr>
          </a:p>
        </p:txBody>
      </p:sp>
      <p:sp>
        <p:nvSpPr>
          <p:cNvPr id="64" name="Freeform 9" descr="&lt;LOGICA_QUOTE_RIGHT&gt;"/>
          <p:cNvSpPr>
            <a:spLocks/>
          </p:cNvSpPr>
          <p:nvPr/>
        </p:nvSpPr>
        <p:spPr bwMode="gray">
          <a:xfrm>
            <a:off x="1161654" y="63557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5" descr="&lt;LOGICA_QUOTE_LEFT&gt;"/>
          <p:cNvSpPr>
            <a:spLocks/>
          </p:cNvSpPr>
          <p:nvPr/>
        </p:nvSpPr>
        <p:spPr bwMode="gray">
          <a:xfrm>
            <a:off x="546279" y="659493"/>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1436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fmla="#ppt_w*sin(2.5*pi*$)">
                                          <p:val>
                                            <p:fltVal val="0"/>
                                          </p:val>
                                        </p:tav>
                                        <p:tav tm="100000">
                                          <p:val>
                                            <p:fltVal val="1"/>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p:cTn id="11" dur="1000" fill="hold"/>
                                        <p:tgtEl>
                                          <p:spTgt spid="65"/>
                                        </p:tgtEl>
                                        <p:attrNameLst>
                                          <p:attrName>ppt_w</p:attrName>
                                        </p:attrNameLst>
                                      </p:cBhvr>
                                      <p:tavLst>
                                        <p:tav tm="0" fmla="#ppt_w*sin(2.5*pi*$)">
                                          <p:val>
                                            <p:fltVal val="0"/>
                                          </p:val>
                                        </p:tav>
                                        <p:tav tm="100000">
                                          <p:val>
                                            <p:fltVal val="1"/>
                                          </p:val>
                                        </p:tav>
                                      </p:tavLst>
                                    </p:anim>
                                    <p:anim calcmode="lin" valueType="num">
                                      <p:cBhvr>
                                        <p:cTn id="12" dur="1000" fill="hold"/>
                                        <p:tgtEl>
                                          <p:spTgt spid="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3"/>
          <p:cNvGrpSpPr/>
          <p:nvPr/>
        </p:nvGrpSpPr>
        <p:grpSpPr>
          <a:xfrm>
            <a:off x="467554" y="5879630"/>
            <a:ext cx="8141687"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Arc 44"/>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29</a:t>
            </a:fld>
            <a:endParaRPr lang="fr-BE">
              <a:solidFill>
                <a:prstClr val="black">
                  <a:tint val="75000"/>
                </a:prstClr>
              </a:solidFill>
            </a:endParaRPr>
          </a:p>
        </p:txBody>
      </p:sp>
      <p:sp>
        <p:nvSpPr>
          <p:cNvPr id="8" name="Rectangle 7"/>
          <p:cNvSpPr/>
          <p:nvPr/>
        </p:nvSpPr>
        <p:spPr>
          <a:xfrm>
            <a:off x="74967" y="-29600"/>
            <a:ext cx="9069033" cy="123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3"/>
          <p:cNvGrpSpPr/>
          <p:nvPr/>
        </p:nvGrpSpPr>
        <p:grpSpPr>
          <a:xfrm>
            <a:off x="444502" y="589325"/>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9" name="Groupe 18"/>
          <p:cNvGrpSpPr/>
          <p:nvPr/>
        </p:nvGrpSpPr>
        <p:grpSpPr>
          <a:xfrm>
            <a:off x="447779" y="32339"/>
            <a:ext cx="8023375" cy="588359"/>
            <a:chOff x="447769" y="32330"/>
            <a:chExt cx="8023374" cy="588358"/>
          </a:xfrm>
        </p:grpSpPr>
        <p:sp>
          <p:nvSpPr>
            <p:cNvPr id="2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65000"/>
                    </a:schemeClr>
                  </a:solidFill>
                  <a:latin typeface="Agency FB" pitchFamily="34" charset="0"/>
                  <a:ea typeface="+mj-ea"/>
                  <a:cs typeface="+mj-cs"/>
                </a:rPr>
                <a:t>Modélisation</a:t>
              </a:r>
            </a:p>
          </p:txBody>
        </p:sp>
        <p:sp>
          <p:nvSpPr>
            <p:cNvPr id="2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a:solidFill>
                    <a:schemeClr val="bg1">
                      <a:lumMod val="65000"/>
                    </a:schemeClr>
                  </a:solidFill>
                  <a:latin typeface="Agency FB" pitchFamily="34" charset="0"/>
                  <a:ea typeface="+mj-ea"/>
                  <a:cs typeface="+mj-cs"/>
                </a:rPr>
                <a:t>ETL</a:t>
              </a:r>
            </a:p>
            <a:p>
              <a:pPr>
                <a:spcBef>
                  <a:spcPct val="0"/>
                </a:spcBef>
              </a:pPr>
              <a:endParaRPr lang="fr-FR" sz="1700" b="1" dirty="0">
                <a:latin typeface="Agency FB" pitchFamily="34" charset="0"/>
                <a:ea typeface="+mj-ea"/>
                <a:cs typeface="+mj-cs"/>
              </a:endParaRPr>
            </a:p>
          </p:txBody>
        </p:sp>
        <p:sp>
          <p:nvSpPr>
            <p:cNvPr id="27"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algn="ctr">
                <a:spcBef>
                  <a:spcPct val="0"/>
                </a:spcBef>
                <a:defRPr/>
              </a:pPr>
              <a:r>
                <a:rPr lang="fr-FR" sz="1700" dirty="0">
                  <a:solidFill>
                    <a:schemeClr val="bg1">
                      <a:lumMod val="65000"/>
                    </a:schemeClr>
                  </a:solidFill>
                  <a:latin typeface="Agency FB" pitchFamily="34" charset="0"/>
                  <a:ea typeface="+mj-ea"/>
                  <a:cs typeface="+mj-cs"/>
                </a:rPr>
                <a:t>Contexte général</a:t>
              </a:r>
            </a:p>
          </p:txBody>
        </p:sp>
        <p:sp>
          <p:nvSpPr>
            <p:cNvPr id="28" name="Freeform 5" descr="&lt;LOGICA_QUOTE_LEFT&gt;"/>
            <p:cNvSpPr>
              <a:spLocks/>
            </p:cNvSpPr>
            <p:nvPr/>
          </p:nvSpPr>
          <p:spPr bwMode="gray">
            <a:xfrm>
              <a:off x="6468594" y="6944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9" descr="&lt;LOGICA_QUOTE_RIGHT&gt;"/>
            <p:cNvSpPr>
              <a:spLocks/>
            </p:cNvSpPr>
            <p:nvPr/>
          </p:nvSpPr>
          <p:spPr bwMode="gray">
            <a:xfrm>
              <a:off x="7290730" y="6543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2"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a:spcBef>
                  <a:spcPct val="0"/>
                </a:spcBef>
                <a:defRPr/>
              </a:pPr>
              <a:r>
                <a:rPr lang="fr-FR" sz="1700" dirty="0">
                  <a:solidFill>
                    <a:schemeClr val="bg1">
                      <a:lumMod val="65000"/>
                    </a:schemeClr>
                  </a:solidFill>
                  <a:latin typeface="Agency FB" pitchFamily="34" charset="0"/>
                  <a:ea typeface="+mj-ea"/>
                  <a:cs typeface="+mj-cs"/>
                </a:rPr>
                <a:t>Conclusion</a:t>
              </a:r>
            </a:p>
          </p:txBody>
        </p:sp>
        <p:sp>
          <p:nvSpPr>
            <p:cNvPr id="34" name="Rectangle 7"/>
            <p:cNvSpPr txBox="1">
              <a:spLocks noChangeArrowheads="1"/>
            </p:cNvSpPr>
            <p:nvPr/>
          </p:nvSpPr>
          <p:spPr>
            <a:xfrm>
              <a:off x="5224962" y="32330"/>
              <a:ext cx="1542905" cy="451721"/>
            </a:xfrm>
            <a:prstGeom prst="rect">
              <a:avLst/>
            </a:prstGeom>
          </p:spPr>
          <p:txBody>
            <a:bodyPr vert="horz" lIns="0" tIns="0" rIns="0" bIns="0" rtlCol="0" anchor="ctr" anchorCtr="0">
              <a:noAutofit/>
            </a:bodyPr>
            <a:lstStyle/>
            <a:p>
              <a:pPr algn="ctr">
                <a:spcBef>
                  <a:spcPct val="0"/>
                </a:spcBef>
              </a:pPr>
              <a:r>
                <a:rPr lang="fr-FR" sz="1700" dirty="0">
                  <a:solidFill>
                    <a:schemeClr val="bg1">
                      <a:lumMod val="75000"/>
                    </a:schemeClr>
                  </a:solidFill>
                  <a:latin typeface="Agency FB" pitchFamily="34" charset="0"/>
                  <a:ea typeface="+mj-ea"/>
                  <a:cs typeface="+mj-cs"/>
                </a:rPr>
                <a:t>Restitution</a:t>
              </a:r>
            </a:p>
          </p:txBody>
        </p:sp>
        <p:sp>
          <p:nvSpPr>
            <p:cNvPr id="42"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b="1" dirty="0" err="1">
                  <a:latin typeface="Agency FB" pitchFamily="34" charset="0"/>
                  <a:ea typeface="+mj-ea"/>
                  <a:cs typeface="+mj-cs"/>
                </a:rPr>
                <a:t>Reporting</a:t>
              </a:r>
              <a:endParaRPr lang="fr-FR" sz="1700" b="1" dirty="0">
                <a:latin typeface="Agency FB" pitchFamily="34" charset="0"/>
                <a:ea typeface="+mj-ea"/>
                <a:cs typeface="+mj-cs"/>
              </a:endParaRPr>
            </a:p>
          </p:txBody>
        </p:sp>
      </p:grpSp>
      <p:sp>
        <p:nvSpPr>
          <p:cNvPr id="62" name="Rectangle 7"/>
          <p:cNvSpPr txBox="1">
            <a:spLocks noChangeArrowheads="1"/>
          </p:cNvSpPr>
          <p:nvPr/>
        </p:nvSpPr>
        <p:spPr>
          <a:xfrm>
            <a:off x="714367" y="668186"/>
            <a:ext cx="1252132" cy="408119"/>
          </a:xfrm>
          <a:prstGeom prst="rect">
            <a:avLst/>
          </a:prstGeom>
        </p:spPr>
        <p:txBody>
          <a:bodyPr vert="horz" lIns="0" tIns="0" rIns="0" bIns="0" rtlCol="0" anchor="ctr" anchorCtr="0">
            <a:normAutofit/>
          </a:bodyPr>
          <a:lstStyle/>
          <a:p>
            <a:pPr>
              <a:lnSpc>
                <a:spcPct val="80000"/>
              </a:lnSpc>
              <a:spcBef>
                <a:spcPct val="0"/>
              </a:spcBef>
            </a:pPr>
            <a:r>
              <a:rPr lang="fr-FR" sz="2000" dirty="0" smtClean="0">
                <a:solidFill>
                  <a:schemeClr val="bg1">
                    <a:lumMod val="65000"/>
                  </a:schemeClr>
                </a:solidFill>
                <a:latin typeface="Agency FB" pitchFamily="34" charset="0"/>
                <a:ea typeface="+mj-ea"/>
                <a:cs typeface="+mj-cs"/>
              </a:rPr>
              <a:t>Web</a:t>
            </a:r>
            <a:endParaRPr lang="fr-FR" sz="1400" dirty="0">
              <a:solidFill>
                <a:schemeClr val="bg1">
                  <a:lumMod val="65000"/>
                </a:schemeClr>
              </a:solidFill>
              <a:latin typeface="Agency FB" pitchFamily="34" charset="0"/>
              <a:ea typeface="+mj-ea"/>
              <a:cs typeface="+mj-cs"/>
            </a:endParaRPr>
          </a:p>
        </p:txBody>
      </p:sp>
      <p:sp>
        <p:nvSpPr>
          <p:cNvPr id="63" name="Rectangle 7"/>
          <p:cNvSpPr txBox="1">
            <a:spLocks noChangeArrowheads="1"/>
          </p:cNvSpPr>
          <p:nvPr/>
        </p:nvSpPr>
        <p:spPr>
          <a:xfrm>
            <a:off x="2031614" y="668186"/>
            <a:ext cx="1047471" cy="408119"/>
          </a:xfrm>
          <a:prstGeom prst="rect">
            <a:avLst/>
          </a:prstGeom>
        </p:spPr>
        <p:txBody>
          <a:bodyPr vert="horz" lIns="0" tIns="0" rIns="0" bIns="0" rtlCol="0" anchor="ctr" anchorCtr="0">
            <a:normAutofit/>
          </a:bodyPr>
          <a:lstStyle/>
          <a:p>
            <a:pPr>
              <a:lnSpc>
                <a:spcPct val="80000"/>
              </a:lnSpc>
              <a:spcBef>
                <a:spcPct val="0"/>
              </a:spcBef>
            </a:pPr>
            <a:r>
              <a:rPr lang="fr-FR" sz="2000" b="1" dirty="0" smtClean="0">
                <a:latin typeface="Agency FB" pitchFamily="34" charset="0"/>
                <a:ea typeface="+mj-ea"/>
                <a:cs typeface="+mj-cs"/>
              </a:rPr>
              <a:t>Mobile</a:t>
            </a:r>
            <a:endParaRPr lang="fr-FR" sz="1400" b="1" dirty="0">
              <a:latin typeface="Agency FB" pitchFamily="34" charset="0"/>
              <a:ea typeface="+mj-ea"/>
              <a:cs typeface="+mj-cs"/>
            </a:endParaRPr>
          </a:p>
        </p:txBody>
      </p:sp>
      <p:sp>
        <p:nvSpPr>
          <p:cNvPr id="30" name="Freeform 9" descr="&lt;LOGICA_QUOTE_RIGHT&gt;"/>
          <p:cNvSpPr>
            <a:spLocks/>
          </p:cNvSpPr>
          <p:nvPr/>
        </p:nvSpPr>
        <p:spPr bwMode="gray">
          <a:xfrm>
            <a:off x="2599227" y="637766"/>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5" descr="&lt;LOGICA_QUOTE_LEFT&gt;"/>
          <p:cNvSpPr>
            <a:spLocks/>
          </p:cNvSpPr>
          <p:nvPr/>
        </p:nvSpPr>
        <p:spPr bwMode="gray">
          <a:xfrm>
            <a:off x="1882274" y="645205"/>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5436" y="1183637"/>
            <a:ext cx="2682312" cy="476855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517" y="1104218"/>
            <a:ext cx="2715869" cy="4828211"/>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7657" y="1113206"/>
            <a:ext cx="2697613" cy="4795756"/>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1183" y="1102986"/>
            <a:ext cx="2857928" cy="5080761"/>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13" y="1119744"/>
            <a:ext cx="2931632" cy="5211790"/>
          </a:xfrm>
          <a:prstGeom prst="rect">
            <a:avLst/>
          </a:prstGeom>
        </p:spPr>
      </p:pic>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2945" y="1064508"/>
            <a:ext cx="2944658" cy="5234947"/>
          </a:xfrm>
          <a:prstGeom prst="rect">
            <a:avLst/>
          </a:prstGeom>
        </p:spPr>
      </p:pic>
      <p:pic>
        <p:nvPicPr>
          <p:cNvPr id="16" name="Imag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17338" y="1082066"/>
            <a:ext cx="2946842" cy="5238830"/>
          </a:xfrm>
          <a:prstGeom prst="rect">
            <a:avLst/>
          </a:prstGeom>
        </p:spPr>
      </p:pic>
      <p:sp>
        <p:nvSpPr>
          <p:cNvPr id="17" name="Rectangle 16"/>
          <p:cNvSpPr/>
          <p:nvPr/>
        </p:nvSpPr>
        <p:spPr>
          <a:xfrm>
            <a:off x="3097250" y="3730074"/>
            <a:ext cx="1276891" cy="6480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4" name="Rectangle 43"/>
          <p:cNvSpPr/>
          <p:nvPr/>
        </p:nvSpPr>
        <p:spPr>
          <a:xfrm>
            <a:off x="3096503" y="2588343"/>
            <a:ext cx="1142656" cy="65645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5437" y="1103419"/>
            <a:ext cx="2958988" cy="5260423"/>
          </a:xfrm>
          <a:prstGeom prst="rect">
            <a:avLst/>
          </a:prstGeom>
        </p:spPr>
      </p:pic>
      <p:sp>
        <p:nvSpPr>
          <p:cNvPr id="10" name="Ellipse 9"/>
          <p:cNvSpPr/>
          <p:nvPr/>
        </p:nvSpPr>
        <p:spPr>
          <a:xfrm>
            <a:off x="2985872" y="3478756"/>
            <a:ext cx="956045" cy="8143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29026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fmla="#ppt_w*sin(2.5*pi*$)">
                                          <p:val>
                                            <p:fltVal val="0"/>
                                          </p:val>
                                        </p:tav>
                                        <p:tav tm="100000">
                                          <p:val>
                                            <p:fltVal val="1"/>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fmla="#ppt_w*sin(2.5*pi*$)">
                                          <p:val>
                                            <p:fltVal val="0"/>
                                          </p:val>
                                        </p:tav>
                                        <p:tav tm="100000">
                                          <p:val>
                                            <p:fltVal val="1"/>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xit" presetSubtype="0" fill="hold" nodeType="clickEffect">
                                  <p:stCondLst>
                                    <p:cond delay="0"/>
                                  </p:stCondLst>
                                  <p:childTnLst>
                                    <p:anim calcmode="lin" valueType="num">
                                      <p:cBhvr>
                                        <p:cTn id="29" dur="1000"/>
                                        <p:tgtEl>
                                          <p:spTgt spid="11"/>
                                        </p:tgtEl>
                                        <p:attrNameLst>
                                          <p:attrName>ppt_w</p:attrName>
                                        </p:attrNameLst>
                                      </p:cBhvr>
                                      <p:tavLst>
                                        <p:tav tm="0">
                                          <p:val>
                                            <p:strVal val="ppt_w"/>
                                          </p:val>
                                        </p:tav>
                                        <p:tav tm="100000">
                                          <p:val>
                                            <p:fltVal val="0"/>
                                          </p:val>
                                        </p:tav>
                                      </p:tavLst>
                                    </p:anim>
                                    <p:anim calcmode="lin" valueType="num">
                                      <p:cBhvr>
                                        <p:cTn id="30" dur="1000"/>
                                        <p:tgtEl>
                                          <p:spTgt spid="11"/>
                                        </p:tgtEl>
                                        <p:attrNameLst>
                                          <p:attrName>ppt_h</p:attrName>
                                        </p:attrNameLst>
                                      </p:cBhvr>
                                      <p:tavLst>
                                        <p:tav tm="0">
                                          <p:val>
                                            <p:strVal val="ppt_h"/>
                                          </p:val>
                                        </p:tav>
                                        <p:tav tm="100000">
                                          <p:val>
                                            <p:fltVal val="0"/>
                                          </p:val>
                                        </p:tav>
                                      </p:tavLst>
                                    </p:anim>
                                    <p:anim calcmode="lin" valueType="num">
                                      <p:cBhvr>
                                        <p:cTn id="31" dur="1000"/>
                                        <p:tgtEl>
                                          <p:spTgt spid="11"/>
                                        </p:tgtEl>
                                        <p:attrNameLst>
                                          <p:attrName>style.rotation</p:attrName>
                                        </p:attrNameLst>
                                      </p:cBhvr>
                                      <p:tavLst>
                                        <p:tav tm="0">
                                          <p:val>
                                            <p:fltVal val="0"/>
                                          </p:val>
                                        </p:tav>
                                        <p:tav tm="100000">
                                          <p:val>
                                            <p:fltVal val="90"/>
                                          </p:val>
                                        </p:tav>
                                      </p:tavLst>
                                    </p:anim>
                                    <p:animEffect transition="out" filter="fade">
                                      <p:cBhvr>
                                        <p:cTn id="32" dur="1000"/>
                                        <p:tgtEl>
                                          <p:spTgt spid="11"/>
                                        </p:tgtEl>
                                      </p:cBhvr>
                                    </p:animEffect>
                                    <p:set>
                                      <p:cBhvr>
                                        <p:cTn id="33" dur="1" fill="hold">
                                          <p:stCondLst>
                                            <p:cond delay="999"/>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3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fltVal val="0"/>
                                          </p:val>
                                        </p:tav>
                                        <p:tav tm="100000">
                                          <p:val>
                                            <p:strVal val="#ppt_w"/>
                                          </p:val>
                                        </p:tav>
                                      </p:tavLst>
                                    </p:anim>
                                    <p:anim calcmode="lin" valueType="num">
                                      <p:cBhvr>
                                        <p:cTn id="39" dur="1000" fill="hold"/>
                                        <p:tgtEl>
                                          <p:spTgt spid="6"/>
                                        </p:tgtEl>
                                        <p:attrNameLst>
                                          <p:attrName>ppt_h</p:attrName>
                                        </p:attrNameLst>
                                      </p:cBhvr>
                                      <p:tavLst>
                                        <p:tav tm="0">
                                          <p:val>
                                            <p:fltVal val="0"/>
                                          </p:val>
                                        </p:tav>
                                        <p:tav tm="100000">
                                          <p:val>
                                            <p:strVal val="#ppt_h"/>
                                          </p:val>
                                        </p:tav>
                                      </p:tavLst>
                                    </p:anim>
                                    <p:anim calcmode="lin" valueType="num">
                                      <p:cBhvr>
                                        <p:cTn id="40" dur="1000" fill="hold"/>
                                        <p:tgtEl>
                                          <p:spTgt spid="6"/>
                                        </p:tgtEl>
                                        <p:attrNameLst>
                                          <p:attrName>style.rotation</p:attrName>
                                        </p:attrNameLst>
                                      </p:cBhvr>
                                      <p:tavLst>
                                        <p:tav tm="0">
                                          <p:val>
                                            <p:fltVal val="90"/>
                                          </p:val>
                                        </p:tav>
                                        <p:tav tm="100000">
                                          <p:val>
                                            <p:fltVal val="0"/>
                                          </p:val>
                                        </p:tav>
                                      </p:tavLst>
                                    </p:anim>
                                    <p:animEffect transition="in" filter="fade">
                                      <p:cBhvr>
                                        <p:cTn id="41" dur="1000"/>
                                        <p:tgtEl>
                                          <p:spTgt spid="6"/>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par>
                          <p:cTn id="46" fill="hold">
                            <p:stCondLst>
                              <p:cond delay="1500"/>
                            </p:stCondLst>
                            <p:childTnLst>
                              <p:par>
                                <p:cTn id="47" presetID="16" presetClass="entr" presetSubtype="2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xit" presetSubtype="0" fill="hold" nodeType="clickEffect">
                                  <p:stCondLst>
                                    <p:cond delay="0"/>
                                  </p:stCondLst>
                                  <p:childTnLst>
                                    <p:anim calcmode="lin" valueType="num">
                                      <p:cBhvr>
                                        <p:cTn id="53" dur="1000"/>
                                        <p:tgtEl>
                                          <p:spTgt spid="6"/>
                                        </p:tgtEl>
                                        <p:attrNameLst>
                                          <p:attrName>ppt_w</p:attrName>
                                        </p:attrNameLst>
                                      </p:cBhvr>
                                      <p:tavLst>
                                        <p:tav tm="0">
                                          <p:val>
                                            <p:strVal val="ppt_w"/>
                                          </p:val>
                                        </p:tav>
                                        <p:tav tm="100000">
                                          <p:val>
                                            <p:fltVal val="0"/>
                                          </p:val>
                                        </p:tav>
                                      </p:tavLst>
                                    </p:anim>
                                    <p:anim calcmode="lin" valueType="num">
                                      <p:cBhvr>
                                        <p:cTn id="54" dur="1000"/>
                                        <p:tgtEl>
                                          <p:spTgt spid="6"/>
                                        </p:tgtEl>
                                        <p:attrNameLst>
                                          <p:attrName>ppt_h</p:attrName>
                                        </p:attrNameLst>
                                      </p:cBhvr>
                                      <p:tavLst>
                                        <p:tav tm="0">
                                          <p:val>
                                            <p:strVal val="ppt_h"/>
                                          </p:val>
                                        </p:tav>
                                        <p:tav tm="100000">
                                          <p:val>
                                            <p:fltVal val="0"/>
                                          </p:val>
                                        </p:tav>
                                      </p:tavLst>
                                    </p:anim>
                                    <p:anim calcmode="lin" valueType="num">
                                      <p:cBhvr>
                                        <p:cTn id="55" dur="1000"/>
                                        <p:tgtEl>
                                          <p:spTgt spid="6"/>
                                        </p:tgtEl>
                                        <p:attrNameLst>
                                          <p:attrName>style.rotation</p:attrName>
                                        </p:attrNameLst>
                                      </p:cBhvr>
                                      <p:tavLst>
                                        <p:tav tm="0">
                                          <p:val>
                                            <p:fltVal val="0"/>
                                          </p:val>
                                        </p:tav>
                                        <p:tav tm="100000">
                                          <p:val>
                                            <p:fltVal val="90"/>
                                          </p:val>
                                        </p:tav>
                                      </p:tavLst>
                                    </p:anim>
                                    <p:animEffect transition="out" filter="fade">
                                      <p:cBhvr>
                                        <p:cTn id="56" dur="1000"/>
                                        <p:tgtEl>
                                          <p:spTgt spid="6"/>
                                        </p:tgtEl>
                                      </p:cBhvr>
                                    </p:animEffect>
                                    <p:set>
                                      <p:cBhvr>
                                        <p:cTn id="57" dur="1" fill="hold">
                                          <p:stCondLst>
                                            <p:cond delay="999"/>
                                          </p:stCondLst>
                                        </p:cTn>
                                        <p:tgtEl>
                                          <p:spTgt spid="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4"/>
                                        </p:tgtEl>
                                        <p:attrNameLst>
                                          <p:attrName>style.visibility</p:attrName>
                                        </p:attrNameLst>
                                      </p:cBhvr>
                                      <p:to>
                                        <p:strVal val="hidden"/>
                                      </p:to>
                                    </p:set>
                                  </p:childTnLst>
                                </p:cTn>
                              </p:par>
                              <p:par>
                                <p:cTn id="62" presetID="31"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p:cTn id="64" dur="1000" fill="hold"/>
                                        <p:tgtEl>
                                          <p:spTgt spid="2"/>
                                        </p:tgtEl>
                                        <p:attrNameLst>
                                          <p:attrName>ppt_w</p:attrName>
                                        </p:attrNameLst>
                                      </p:cBhvr>
                                      <p:tavLst>
                                        <p:tav tm="0">
                                          <p:val>
                                            <p:fltVal val="0"/>
                                          </p:val>
                                        </p:tav>
                                        <p:tav tm="100000">
                                          <p:val>
                                            <p:strVal val="#ppt_w"/>
                                          </p:val>
                                        </p:tav>
                                      </p:tavLst>
                                    </p:anim>
                                    <p:anim calcmode="lin" valueType="num">
                                      <p:cBhvr>
                                        <p:cTn id="65" dur="1000" fill="hold"/>
                                        <p:tgtEl>
                                          <p:spTgt spid="2"/>
                                        </p:tgtEl>
                                        <p:attrNameLst>
                                          <p:attrName>ppt_h</p:attrName>
                                        </p:attrNameLst>
                                      </p:cBhvr>
                                      <p:tavLst>
                                        <p:tav tm="0">
                                          <p:val>
                                            <p:fltVal val="0"/>
                                          </p:val>
                                        </p:tav>
                                        <p:tav tm="100000">
                                          <p:val>
                                            <p:strVal val="#ppt_h"/>
                                          </p:val>
                                        </p:tav>
                                      </p:tavLst>
                                    </p:anim>
                                    <p:anim calcmode="lin" valueType="num">
                                      <p:cBhvr>
                                        <p:cTn id="66" dur="1000" fill="hold"/>
                                        <p:tgtEl>
                                          <p:spTgt spid="2"/>
                                        </p:tgtEl>
                                        <p:attrNameLst>
                                          <p:attrName>style.rotation</p:attrName>
                                        </p:attrNameLst>
                                      </p:cBhvr>
                                      <p:tavLst>
                                        <p:tav tm="0">
                                          <p:val>
                                            <p:fltVal val="90"/>
                                          </p:val>
                                        </p:tav>
                                        <p:tav tm="100000">
                                          <p:val>
                                            <p:fltVal val="0"/>
                                          </p:val>
                                        </p:tav>
                                      </p:tavLst>
                                    </p:anim>
                                    <p:animEffect transition="in" filter="fade">
                                      <p:cBhvr>
                                        <p:cTn id="67" dur="10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2"/>
                                        </p:tgtEl>
                                        <p:attrNameLst>
                                          <p:attrName>ppt_w</p:attrName>
                                        </p:attrNameLst>
                                      </p:cBhvr>
                                      <p:tavLst>
                                        <p:tav tm="0">
                                          <p:val>
                                            <p:strVal val="ppt_w"/>
                                          </p:val>
                                        </p:tav>
                                        <p:tav tm="100000">
                                          <p:val>
                                            <p:fltVal val="0"/>
                                          </p:val>
                                        </p:tav>
                                      </p:tavLst>
                                    </p:anim>
                                    <p:anim calcmode="lin" valueType="num">
                                      <p:cBhvr>
                                        <p:cTn id="72" dur="1000"/>
                                        <p:tgtEl>
                                          <p:spTgt spid="2"/>
                                        </p:tgtEl>
                                        <p:attrNameLst>
                                          <p:attrName>ppt_h</p:attrName>
                                        </p:attrNameLst>
                                      </p:cBhvr>
                                      <p:tavLst>
                                        <p:tav tm="0">
                                          <p:val>
                                            <p:strVal val="ppt_h"/>
                                          </p:val>
                                        </p:tav>
                                        <p:tav tm="100000">
                                          <p:val>
                                            <p:fltVal val="0"/>
                                          </p:val>
                                        </p:tav>
                                      </p:tavLst>
                                    </p:anim>
                                    <p:anim calcmode="lin" valueType="num">
                                      <p:cBhvr>
                                        <p:cTn id="73" dur="1000"/>
                                        <p:tgtEl>
                                          <p:spTgt spid="2"/>
                                        </p:tgtEl>
                                        <p:attrNameLst>
                                          <p:attrName>style.rotation</p:attrName>
                                        </p:attrNameLst>
                                      </p:cBhvr>
                                      <p:tavLst>
                                        <p:tav tm="0">
                                          <p:val>
                                            <p:fltVal val="0"/>
                                          </p:val>
                                        </p:tav>
                                        <p:tav tm="100000">
                                          <p:val>
                                            <p:fltVal val="90"/>
                                          </p:val>
                                        </p:tav>
                                      </p:tavLst>
                                    </p:anim>
                                    <p:animEffect transition="out" filter="fade">
                                      <p:cBhvr>
                                        <p:cTn id="74" dur="1000"/>
                                        <p:tgtEl>
                                          <p:spTgt spid="2"/>
                                        </p:tgtEl>
                                      </p:cBhvr>
                                    </p:animEffect>
                                    <p:set>
                                      <p:cBhvr>
                                        <p:cTn id="75" dur="1" fill="hold">
                                          <p:stCondLst>
                                            <p:cond delay="999"/>
                                          </p:stCondLst>
                                        </p:cTn>
                                        <p:tgtEl>
                                          <p:spTgt spid="2"/>
                                        </p:tgtEl>
                                        <p:attrNameLst>
                                          <p:attrName>style.visibility</p:attrName>
                                        </p:attrNameLst>
                                      </p:cBhvr>
                                      <p:to>
                                        <p:strVal val="hidden"/>
                                      </p:to>
                                    </p:set>
                                  </p:childTnLst>
                                </p:cTn>
                              </p:par>
                              <p:par>
                                <p:cTn id="76" presetID="31" presetClass="entr" presetSubtype="0"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1000" fill="hold"/>
                                        <p:tgtEl>
                                          <p:spTgt spid="3"/>
                                        </p:tgtEl>
                                        <p:attrNameLst>
                                          <p:attrName>ppt_w</p:attrName>
                                        </p:attrNameLst>
                                      </p:cBhvr>
                                      <p:tavLst>
                                        <p:tav tm="0">
                                          <p:val>
                                            <p:fltVal val="0"/>
                                          </p:val>
                                        </p:tav>
                                        <p:tav tm="100000">
                                          <p:val>
                                            <p:strVal val="#ppt_w"/>
                                          </p:val>
                                        </p:tav>
                                      </p:tavLst>
                                    </p:anim>
                                    <p:anim calcmode="lin" valueType="num">
                                      <p:cBhvr>
                                        <p:cTn id="79" dur="1000" fill="hold"/>
                                        <p:tgtEl>
                                          <p:spTgt spid="3"/>
                                        </p:tgtEl>
                                        <p:attrNameLst>
                                          <p:attrName>ppt_h</p:attrName>
                                        </p:attrNameLst>
                                      </p:cBhvr>
                                      <p:tavLst>
                                        <p:tav tm="0">
                                          <p:val>
                                            <p:fltVal val="0"/>
                                          </p:val>
                                        </p:tav>
                                        <p:tav tm="100000">
                                          <p:val>
                                            <p:strVal val="#ppt_h"/>
                                          </p:val>
                                        </p:tav>
                                      </p:tavLst>
                                    </p:anim>
                                    <p:anim calcmode="lin" valueType="num">
                                      <p:cBhvr>
                                        <p:cTn id="80" dur="1000" fill="hold"/>
                                        <p:tgtEl>
                                          <p:spTgt spid="3"/>
                                        </p:tgtEl>
                                        <p:attrNameLst>
                                          <p:attrName>style.rotation</p:attrName>
                                        </p:attrNameLst>
                                      </p:cBhvr>
                                      <p:tavLst>
                                        <p:tav tm="0">
                                          <p:val>
                                            <p:fltVal val="90"/>
                                          </p:val>
                                        </p:tav>
                                        <p:tav tm="100000">
                                          <p:val>
                                            <p:fltVal val="0"/>
                                          </p:val>
                                        </p:tav>
                                      </p:tavLst>
                                    </p:anim>
                                    <p:animEffect transition="in" filter="fade">
                                      <p:cBhvr>
                                        <p:cTn id="81" dur="10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1" presetClass="exit" presetSubtype="0" fill="hold" nodeType="clickEffect">
                                  <p:stCondLst>
                                    <p:cond delay="0"/>
                                  </p:stCondLst>
                                  <p:childTnLst>
                                    <p:anim calcmode="lin" valueType="num">
                                      <p:cBhvr>
                                        <p:cTn id="85" dur="1000"/>
                                        <p:tgtEl>
                                          <p:spTgt spid="3"/>
                                        </p:tgtEl>
                                        <p:attrNameLst>
                                          <p:attrName>ppt_w</p:attrName>
                                        </p:attrNameLst>
                                      </p:cBhvr>
                                      <p:tavLst>
                                        <p:tav tm="0">
                                          <p:val>
                                            <p:strVal val="ppt_w"/>
                                          </p:val>
                                        </p:tav>
                                        <p:tav tm="100000">
                                          <p:val>
                                            <p:fltVal val="0"/>
                                          </p:val>
                                        </p:tav>
                                      </p:tavLst>
                                    </p:anim>
                                    <p:anim calcmode="lin" valueType="num">
                                      <p:cBhvr>
                                        <p:cTn id="86" dur="1000"/>
                                        <p:tgtEl>
                                          <p:spTgt spid="3"/>
                                        </p:tgtEl>
                                        <p:attrNameLst>
                                          <p:attrName>ppt_h</p:attrName>
                                        </p:attrNameLst>
                                      </p:cBhvr>
                                      <p:tavLst>
                                        <p:tav tm="0">
                                          <p:val>
                                            <p:strVal val="ppt_h"/>
                                          </p:val>
                                        </p:tav>
                                        <p:tav tm="100000">
                                          <p:val>
                                            <p:fltVal val="0"/>
                                          </p:val>
                                        </p:tav>
                                      </p:tavLst>
                                    </p:anim>
                                    <p:anim calcmode="lin" valueType="num">
                                      <p:cBhvr>
                                        <p:cTn id="87" dur="1000"/>
                                        <p:tgtEl>
                                          <p:spTgt spid="3"/>
                                        </p:tgtEl>
                                        <p:attrNameLst>
                                          <p:attrName>style.rotation</p:attrName>
                                        </p:attrNameLst>
                                      </p:cBhvr>
                                      <p:tavLst>
                                        <p:tav tm="0">
                                          <p:val>
                                            <p:fltVal val="0"/>
                                          </p:val>
                                        </p:tav>
                                        <p:tav tm="100000">
                                          <p:val>
                                            <p:fltVal val="90"/>
                                          </p:val>
                                        </p:tav>
                                      </p:tavLst>
                                    </p:anim>
                                    <p:animEffect transition="out" filter="fade">
                                      <p:cBhvr>
                                        <p:cTn id="88" dur="1000"/>
                                        <p:tgtEl>
                                          <p:spTgt spid="3"/>
                                        </p:tgtEl>
                                      </p:cBhvr>
                                    </p:animEffect>
                                    <p:set>
                                      <p:cBhvr>
                                        <p:cTn id="89" dur="1" fill="hold">
                                          <p:stCondLst>
                                            <p:cond delay="999"/>
                                          </p:stCondLst>
                                        </p:cTn>
                                        <p:tgtEl>
                                          <p:spTgt spid="3"/>
                                        </p:tgtEl>
                                        <p:attrNameLst>
                                          <p:attrName>style.visibility</p:attrName>
                                        </p:attrNameLst>
                                      </p:cBhvr>
                                      <p:to>
                                        <p:strVal val="hidden"/>
                                      </p:to>
                                    </p:set>
                                  </p:childTnLst>
                                </p:cTn>
                              </p:par>
                              <p:par>
                                <p:cTn id="90" presetID="31" presetClass="entr" presetSubtype="0" fill="hold" nodeType="withEffect">
                                  <p:stCondLst>
                                    <p:cond delay="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xit" presetSubtype="0" fill="hold" nodeType="clickEffect">
                                  <p:stCondLst>
                                    <p:cond delay="0"/>
                                  </p:stCondLst>
                                  <p:childTnLst>
                                    <p:anim calcmode="lin" valueType="num">
                                      <p:cBhvr>
                                        <p:cTn id="99" dur="1000"/>
                                        <p:tgtEl>
                                          <p:spTgt spid="7"/>
                                        </p:tgtEl>
                                        <p:attrNameLst>
                                          <p:attrName>ppt_w</p:attrName>
                                        </p:attrNameLst>
                                      </p:cBhvr>
                                      <p:tavLst>
                                        <p:tav tm="0">
                                          <p:val>
                                            <p:strVal val="ppt_w"/>
                                          </p:val>
                                        </p:tav>
                                        <p:tav tm="100000">
                                          <p:val>
                                            <p:fltVal val="0"/>
                                          </p:val>
                                        </p:tav>
                                      </p:tavLst>
                                    </p:anim>
                                    <p:anim calcmode="lin" valueType="num">
                                      <p:cBhvr>
                                        <p:cTn id="100" dur="1000"/>
                                        <p:tgtEl>
                                          <p:spTgt spid="7"/>
                                        </p:tgtEl>
                                        <p:attrNameLst>
                                          <p:attrName>ppt_h</p:attrName>
                                        </p:attrNameLst>
                                      </p:cBhvr>
                                      <p:tavLst>
                                        <p:tav tm="0">
                                          <p:val>
                                            <p:strVal val="ppt_h"/>
                                          </p:val>
                                        </p:tav>
                                        <p:tav tm="100000">
                                          <p:val>
                                            <p:fltVal val="0"/>
                                          </p:val>
                                        </p:tav>
                                      </p:tavLst>
                                    </p:anim>
                                    <p:anim calcmode="lin" valueType="num">
                                      <p:cBhvr>
                                        <p:cTn id="101" dur="1000"/>
                                        <p:tgtEl>
                                          <p:spTgt spid="7"/>
                                        </p:tgtEl>
                                        <p:attrNameLst>
                                          <p:attrName>style.rotation</p:attrName>
                                        </p:attrNameLst>
                                      </p:cBhvr>
                                      <p:tavLst>
                                        <p:tav tm="0">
                                          <p:val>
                                            <p:fltVal val="0"/>
                                          </p:val>
                                        </p:tav>
                                        <p:tav tm="100000">
                                          <p:val>
                                            <p:fltVal val="90"/>
                                          </p:val>
                                        </p:tav>
                                      </p:tavLst>
                                    </p:anim>
                                    <p:animEffect transition="out" filter="fade">
                                      <p:cBhvr>
                                        <p:cTn id="102" dur="1000"/>
                                        <p:tgtEl>
                                          <p:spTgt spid="7"/>
                                        </p:tgtEl>
                                      </p:cBhvr>
                                    </p:animEffect>
                                    <p:set>
                                      <p:cBhvr>
                                        <p:cTn id="103" dur="1" fill="hold">
                                          <p:stCondLst>
                                            <p:cond delay="999"/>
                                          </p:stCondLst>
                                        </p:cTn>
                                        <p:tgtEl>
                                          <p:spTgt spid="7"/>
                                        </p:tgtEl>
                                        <p:attrNameLst>
                                          <p:attrName>style.visibility</p:attrName>
                                        </p:attrNameLst>
                                      </p:cBhvr>
                                      <p:to>
                                        <p:strVal val="hidden"/>
                                      </p:to>
                                    </p:set>
                                  </p:childTnLst>
                                </p:cTn>
                              </p:par>
                              <p:par>
                                <p:cTn id="104" presetID="31" presetClass="entr" presetSubtype="0"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1000" fill="hold"/>
                                        <p:tgtEl>
                                          <p:spTgt spid="9"/>
                                        </p:tgtEl>
                                        <p:attrNameLst>
                                          <p:attrName>ppt_w</p:attrName>
                                        </p:attrNameLst>
                                      </p:cBhvr>
                                      <p:tavLst>
                                        <p:tav tm="0">
                                          <p:val>
                                            <p:fltVal val="0"/>
                                          </p:val>
                                        </p:tav>
                                        <p:tav tm="100000">
                                          <p:val>
                                            <p:strVal val="#ppt_w"/>
                                          </p:val>
                                        </p:tav>
                                      </p:tavLst>
                                    </p:anim>
                                    <p:anim calcmode="lin" valueType="num">
                                      <p:cBhvr>
                                        <p:cTn id="107" dur="1000" fill="hold"/>
                                        <p:tgtEl>
                                          <p:spTgt spid="9"/>
                                        </p:tgtEl>
                                        <p:attrNameLst>
                                          <p:attrName>ppt_h</p:attrName>
                                        </p:attrNameLst>
                                      </p:cBhvr>
                                      <p:tavLst>
                                        <p:tav tm="0">
                                          <p:val>
                                            <p:fltVal val="0"/>
                                          </p:val>
                                        </p:tav>
                                        <p:tav tm="100000">
                                          <p:val>
                                            <p:strVal val="#ppt_h"/>
                                          </p:val>
                                        </p:tav>
                                      </p:tavLst>
                                    </p:anim>
                                    <p:anim calcmode="lin" valueType="num">
                                      <p:cBhvr>
                                        <p:cTn id="108" dur="1000" fill="hold"/>
                                        <p:tgtEl>
                                          <p:spTgt spid="9"/>
                                        </p:tgtEl>
                                        <p:attrNameLst>
                                          <p:attrName>style.rotation</p:attrName>
                                        </p:attrNameLst>
                                      </p:cBhvr>
                                      <p:tavLst>
                                        <p:tav tm="0">
                                          <p:val>
                                            <p:fltVal val="90"/>
                                          </p:val>
                                        </p:tav>
                                        <p:tav tm="100000">
                                          <p:val>
                                            <p:fltVal val="0"/>
                                          </p:val>
                                        </p:tav>
                                      </p:tavLst>
                                    </p:anim>
                                    <p:animEffect transition="in" filter="fade">
                                      <p:cBhvr>
                                        <p:cTn id="109" dur="1000"/>
                                        <p:tgtEl>
                                          <p:spTgt spid="9"/>
                                        </p:tgtEl>
                                      </p:cBhvr>
                                    </p:animEffect>
                                  </p:childTnLst>
                                </p:cTn>
                              </p:par>
                            </p:childTnLst>
                          </p:cTn>
                        </p:par>
                        <p:par>
                          <p:cTn id="110" fill="hold">
                            <p:stCondLst>
                              <p:cond delay="1000"/>
                            </p:stCondLst>
                            <p:childTnLst>
                              <p:par>
                                <p:cTn id="111" presetID="31" presetClass="entr" presetSubtype="0" fill="hold" nodeType="after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p:cTn id="113" dur="1000" fill="hold"/>
                                        <p:tgtEl>
                                          <p:spTgt spid="16"/>
                                        </p:tgtEl>
                                        <p:attrNameLst>
                                          <p:attrName>ppt_w</p:attrName>
                                        </p:attrNameLst>
                                      </p:cBhvr>
                                      <p:tavLst>
                                        <p:tav tm="0">
                                          <p:val>
                                            <p:fltVal val="0"/>
                                          </p:val>
                                        </p:tav>
                                        <p:tav tm="100000">
                                          <p:val>
                                            <p:strVal val="#ppt_w"/>
                                          </p:val>
                                        </p:tav>
                                      </p:tavLst>
                                    </p:anim>
                                    <p:anim calcmode="lin" valueType="num">
                                      <p:cBhvr>
                                        <p:cTn id="114" dur="1000" fill="hold"/>
                                        <p:tgtEl>
                                          <p:spTgt spid="16"/>
                                        </p:tgtEl>
                                        <p:attrNameLst>
                                          <p:attrName>ppt_h</p:attrName>
                                        </p:attrNameLst>
                                      </p:cBhvr>
                                      <p:tavLst>
                                        <p:tav tm="0">
                                          <p:val>
                                            <p:fltVal val="0"/>
                                          </p:val>
                                        </p:tav>
                                        <p:tav tm="100000">
                                          <p:val>
                                            <p:strVal val="#ppt_h"/>
                                          </p:val>
                                        </p:tav>
                                      </p:tavLst>
                                    </p:anim>
                                    <p:anim calcmode="lin" valueType="num">
                                      <p:cBhvr>
                                        <p:cTn id="115" dur="1000" fill="hold"/>
                                        <p:tgtEl>
                                          <p:spTgt spid="16"/>
                                        </p:tgtEl>
                                        <p:attrNameLst>
                                          <p:attrName>style.rotation</p:attrName>
                                        </p:attrNameLst>
                                      </p:cBhvr>
                                      <p:tavLst>
                                        <p:tav tm="0">
                                          <p:val>
                                            <p:fltVal val="90"/>
                                          </p:val>
                                        </p:tav>
                                        <p:tav tm="100000">
                                          <p:val>
                                            <p:fltVal val="0"/>
                                          </p:val>
                                        </p:tav>
                                      </p:tavLst>
                                    </p:anim>
                                    <p:animEffect transition="in" filter="fade">
                                      <p:cBhvr>
                                        <p:cTn id="116" dur="1000"/>
                                        <p:tgtEl>
                                          <p:spTgt spid="16"/>
                                        </p:tgtEl>
                                      </p:cBhvr>
                                    </p:animEffect>
                                  </p:childTnLst>
                                </p:cTn>
                              </p:par>
                            </p:childTnLst>
                          </p:cTn>
                        </p:par>
                        <p:par>
                          <p:cTn id="117" fill="hold">
                            <p:stCondLst>
                              <p:cond delay="2000"/>
                            </p:stCondLst>
                            <p:childTnLst>
                              <p:par>
                                <p:cTn id="118" presetID="31" presetClass="entr" presetSubtype="0" fill="hold" nodeType="afterEffect">
                                  <p:stCondLst>
                                    <p:cond delay="0"/>
                                  </p:stCondLst>
                                  <p:childTnLst>
                                    <p:set>
                                      <p:cBhvr>
                                        <p:cTn id="119" dur="1" fill="hold">
                                          <p:stCondLst>
                                            <p:cond delay="0"/>
                                          </p:stCondLst>
                                        </p:cTn>
                                        <p:tgtEl>
                                          <p:spTgt spid="15"/>
                                        </p:tgtEl>
                                        <p:attrNameLst>
                                          <p:attrName>style.visibility</p:attrName>
                                        </p:attrNameLst>
                                      </p:cBhvr>
                                      <p:to>
                                        <p:strVal val="visible"/>
                                      </p:to>
                                    </p:set>
                                    <p:anim calcmode="lin" valueType="num">
                                      <p:cBhvr>
                                        <p:cTn id="120" dur="1000" fill="hold"/>
                                        <p:tgtEl>
                                          <p:spTgt spid="15"/>
                                        </p:tgtEl>
                                        <p:attrNameLst>
                                          <p:attrName>ppt_w</p:attrName>
                                        </p:attrNameLst>
                                      </p:cBhvr>
                                      <p:tavLst>
                                        <p:tav tm="0">
                                          <p:val>
                                            <p:fltVal val="0"/>
                                          </p:val>
                                        </p:tav>
                                        <p:tav tm="100000">
                                          <p:val>
                                            <p:strVal val="#ppt_w"/>
                                          </p:val>
                                        </p:tav>
                                      </p:tavLst>
                                    </p:anim>
                                    <p:anim calcmode="lin" valueType="num">
                                      <p:cBhvr>
                                        <p:cTn id="121" dur="1000" fill="hold"/>
                                        <p:tgtEl>
                                          <p:spTgt spid="15"/>
                                        </p:tgtEl>
                                        <p:attrNameLst>
                                          <p:attrName>ppt_h</p:attrName>
                                        </p:attrNameLst>
                                      </p:cBhvr>
                                      <p:tavLst>
                                        <p:tav tm="0">
                                          <p:val>
                                            <p:fltVal val="0"/>
                                          </p:val>
                                        </p:tav>
                                        <p:tav tm="100000">
                                          <p:val>
                                            <p:strVal val="#ppt_h"/>
                                          </p:val>
                                        </p:tav>
                                      </p:tavLst>
                                    </p:anim>
                                    <p:anim calcmode="lin" valueType="num">
                                      <p:cBhvr>
                                        <p:cTn id="122" dur="1000" fill="hold"/>
                                        <p:tgtEl>
                                          <p:spTgt spid="15"/>
                                        </p:tgtEl>
                                        <p:attrNameLst>
                                          <p:attrName>style.rotation</p:attrName>
                                        </p:attrNameLst>
                                      </p:cBhvr>
                                      <p:tavLst>
                                        <p:tav tm="0">
                                          <p:val>
                                            <p:fltVal val="90"/>
                                          </p:val>
                                        </p:tav>
                                        <p:tav tm="100000">
                                          <p:val>
                                            <p:fltVal val="0"/>
                                          </p:val>
                                        </p:tav>
                                      </p:tavLst>
                                    </p:anim>
                                    <p:animEffect transition="in" filter="fade">
                                      <p:cBhvr>
                                        <p:cTn id="1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17" grpId="0" animBg="1"/>
      <p:bldP spid="17" grpId="1" animBg="1"/>
      <p:bldP spid="44" grpId="0" animBg="1"/>
      <p:bldP spid="44" grpId="1" animBg="1"/>
      <p:bldP spid="10" grpId="0" animBg="1"/>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3</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3</a:t>
            </a:fld>
            <a:endParaRPr lang="fr-FR"/>
          </a:p>
        </p:txBody>
      </p:sp>
      <p:grpSp>
        <p:nvGrpSpPr>
          <p:cNvPr id="105" name="Group 23"/>
          <p:cNvGrpSpPr/>
          <p:nvPr/>
        </p:nvGrpSpPr>
        <p:grpSpPr>
          <a:xfrm>
            <a:off x="467544" y="5753100"/>
            <a:ext cx="8141686" cy="484212"/>
            <a:chOff x="467544" y="5753100"/>
            <a:chExt cx="8141686" cy="484212"/>
          </a:xfrm>
        </p:grpSpPr>
        <p:cxnSp>
          <p:nvCxnSpPr>
            <p:cNvPr id="10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Arc 106"/>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7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Description du projet</a:t>
            </a:r>
          </a:p>
        </p:txBody>
      </p:sp>
      <p:sp>
        <p:nvSpPr>
          <p:cNvPr id="77" name="Rectangle 7"/>
          <p:cNvSpPr txBox="1">
            <a:spLocks noChangeArrowheads="1"/>
          </p:cNvSpPr>
          <p:nvPr/>
        </p:nvSpPr>
        <p:spPr>
          <a:xfrm>
            <a:off x="3707904" y="727890"/>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Objectifs</a:t>
            </a:r>
          </a:p>
        </p:txBody>
      </p:sp>
      <p:sp>
        <p:nvSpPr>
          <p:cNvPr id="78" name="Rectangle 7"/>
          <p:cNvSpPr txBox="1">
            <a:spLocks noChangeArrowheads="1"/>
          </p:cNvSpPr>
          <p:nvPr/>
        </p:nvSpPr>
        <p:spPr>
          <a:xfrm>
            <a:off x="4489943" y="723344"/>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Conduite du projet</a:t>
            </a:r>
          </a:p>
        </p:txBody>
      </p:sp>
      <p:sp>
        <p:nvSpPr>
          <p:cNvPr id="79"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32" name="Groupe 31"/>
          <p:cNvGrpSpPr/>
          <p:nvPr/>
        </p:nvGrpSpPr>
        <p:grpSpPr>
          <a:xfrm>
            <a:off x="437263" y="44624"/>
            <a:ext cx="8063322" cy="576064"/>
            <a:chOff x="437263" y="44624"/>
            <a:chExt cx="8063322" cy="576064"/>
          </a:xfrm>
        </p:grpSpPr>
        <p:sp>
          <p:nvSpPr>
            <p:cNvPr id="3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36"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0"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1" name="Rectangle 7"/>
            <p:cNvSpPr txBox="1">
              <a:spLocks noChangeArrowheads="1"/>
            </p:cNvSpPr>
            <p:nvPr/>
          </p:nvSpPr>
          <p:spPr>
            <a:xfrm>
              <a:off x="6154977" y="62133"/>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29" name="Oval 120"/>
          <p:cNvSpPr/>
          <p:nvPr/>
        </p:nvSpPr>
        <p:spPr>
          <a:xfrm>
            <a:off x="3154849" y="2446970"/>
            <a:ext cx="2552414" cy="2289224"/>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400" b="1" dirty="0"/>
          </a:p>
        </p:txBody>
      </p:sp>
      <p:sp>
        <p:nvSpPr>
          <p:cNvPr id="31" name="Round Diagonal Corner Rectangle 122"/>
          <p:cNvSpPr/>
          <p:nvPr/>
        </p:nvSpPr>
        <p:spPr>
          <a:xfrm>
            <a:off x="325490" y="333432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Création : 1961</a:t>
            </a:r>
            <a:endParaRPr lang="fr-FR" sz="1600" b="1" dirty="0"/>
          </a:p>
        </p:txBody>
      </p:sp>
      <p:sp>
        <p:nvSpPr>
          <p:cNvPr id="53" name="Left Arrow 123"/>
          <p:cNvSpPr/>
          <p:nvPr/>
        </p:nvSpPr>
        <p:spPr>
          <a:xfrm>
            <a:off x="2339752"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7" name="Left Arrow 123"/>
          <p:cNvSpPr/>
          <p:nvPr/>
        </p:nvSpPr>
        <p:spPr>
          <a:xfrm>
            <a:off x="2388655"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8" name="Round Diagonal Corner Rectangle 122"/>
          <p:cNvSpPr/>
          <p:nvPr/>
        </p:nvSpPr>
        <p:spPr>
          <a:xfrm>
            <a:off x="326419" y="332148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+700 Millions de dirhams </a:t>
            </a:r>
            <a:endParaRPr lang="fr-FR" sz="1600" b="1" dirty="0"/>
          </a:p>
        </p:txBody>
      </p:sp>
      <p:sp>
        <p:nvSpPr>
          <p:cNvPr id="42" name="Round Diagonal Corner Rectangle 122"/>
          <p:cNvSpPr/>
          <p:nvPr/>
        </p:nvSpPr>
        <p:spPr>
          <a:xfrm>
            <a:off x="335384" y="333432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+ 12500 collaborateurs</a:t>
            </a:r>
            <a:endParaRPr lang="fr-FR" sz="1600" b="1" dirty="0"/>
          </a:p>
        </p:txBody>
      </p:sp>
      <p:sp>
        <p:nvSpPr>
          <p:cNvPr id="43" name="Left Arrow 123"/>
          <p:cNvSpPr/>
          <p:nvPr/>
        </p:nvSpPr>
        <p:spPr>
          <a:xfrm>
            <a:off x="2376857" y="3386045"/>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4" name="Round Diagonal Corner Rectangle 122"/>
          <p:cNvSpPr/>
          <p:nvPr/>
        </p:nvSpPr>
        <p:spPr>
          <a:xfrm>
            <a:off x="334371" y="3334323"/>
            <a:ext cx="1833942" cy="620834"/>
          </a:xfrm>
          <a:prstGeom prst="round2Diag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smtClean="0"/>
              <a:t>+ 3 Millions de clients</a:t>
            </a:r>
            <a:endParaRPr lang="fr-FR" sz="1600" b="1" dirty="0"/>
          </a:p>
        </p:txBody>
      </p:sp>
      <p:sp>
        <p:nvSpPr>
          <p:cNvPr id="46" name="Left Arrow 123"/>
          <p:cNvSpPr/>
          <p:nvPr/>
        </p:nvSpPr>
        <p:spPr>
          <a:xfrm>
            <a:off x="2357370" y="3362493"/>
            <a:ext cx="580797" cy="396044"/>
          </a:xfrm>
          <a:prstGeom prst="lef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061" y="2915683"/>
            <a:ext cx="1721765" cy="1377412"/>
          </a:xfrm>
          <a:prstGeom prst="rect">
            <a:avLst/>
          </a:prstGeom>
        </p:spPr>
      </p:pic>
    </p:spTree>
    <p:extLst>
      <p:ext uri="{BB962C8B-B14F-4D97-AF65-F5344CB8AC3E}">
        <p14:creationId xmlns:p14="http://schemas.microsoft.com/office/powerpoint/2010/main" val="332055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fmla="#ppt_w*sin(2.5*pi*$)">
                                          <p:val>
                                            <p:fltVal val="0"/>
                                          </p:val>
                                        </p:tav>
                                        <p:tav tm="100000">
                                          <p:val>
                                            <p:fltVal val="1"/>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fmla="#ppt_w*sin(2.5*pi*$)">
                                          <p:val>
                                            <p:fltVal val="0"/>
                                          </p:val>
                                        </p:tav>
                                        <p:tav tm="100000">
                                          <p:val>
                                            <p:fltVal val="1"/>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heel(1)">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6"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par>
                                <p:cTn id="22" presetID="1" presetClass="entr" presetSubtype="0" fill="hold" grpId="3"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8" presetClass="emph" presetSubtype="0" fill="hold" grpId="1" nodeType="withEffect">
                                  <p:stCondLst>
                                    <p:cond delay="0"/>
                                  </p:stCondLst>
                                  <p:childTnLst>
                                    <p:animRot by="5400000">
                                      <p:cBhvr>
                                        <p:cTn id="25" dur="1000" fill="hold"/>
                                        <p:tgtEl>
                                          <p:spTgt spid="53"/>
                                        </p:tgtEl>
                                        <p:attrNameLst>
                                          <p:attrName>r</p:attrName>
                                        </p:attrNameLst>
                                      </p:cBhvr>
                                    </p:animRot>
                                  </p:childTnLst>
                                </p:cTn>
                              </p:par>
                              <p:par>
                                <p:cTn id="26" presetID="57" presetClass="path" presetSubtype="0" accel="50000" decel="50000" fill="hold" grpId="0" nodeType="withEffect">
                                  <p:stCondLst>
                                    <p:cond delay="0"/>
                                  </p:stCondLst>
                                  <p:childTnLst>
                                    <p:animMotion origin="layout" path="M -3.61111E-6 -3.7037E-6 L -3.61111E-6 -0.11365 C -3.61111E-6 -0.16458 0.0507 -0.22685 0.09236 -0.22685 L 0.18473 -0.22685 " pathEditMode="relative" rAng="0" ptsTypes="AAAA">
                                      <p:cBhvr>
                                        <p:cTn id="27" dur="1000" fill="hold"/>
                                        <p:tgtEl>
                                          <p:spTgt spid="53"/>
                                        </p:tgtEl>
                                        <p:attrNameLst>
                                          <p:attrName>ppt_x</p:attrName>
                                          <p:attrName>ppt_y</p:attrName>
                                        </p:attrNameLst>
                                      </p:cBhvr>
                                      <p:rCtr x="9236" y="-11343"/>
                                    </p:animMotion>
                                  </p:childTnLst>
                                </p:cTn>
                              </p:par>
                              <p:par>
                                <p:cTn id="28" presetID="57" presetClass="path" presetSubtype="0" accel="50000" decel="50000" fill="hold" grpId="0" nodeType="withEffect">
                                  <p:stCondLst>
                                    <p:cond delay="0"/>
                                  </p:stCondLst>
                                  <p:childTnLst>
                                    <p:animMotion origin="layout" path="M -3.88889E-6 1.11111E-6 L -3.88889E-6 -0.16435 C -3.88889E-6 -0.23843 0.09254 -0.32755 0.16823 -0.32755 L 0.33664 -0.32755 " pathEditMode="relative" rAng="0" ptsTypes="AAAA">
                                      <p:cBhvr>
                                        <p:cTn id="29" dur="1000" fill="hold"/>
                                        <p:tgtEl>
                                          <p:spTgt spid="31"/>
                                        </p:tgtEl>
                                        <p:attrNameLst>
                                          <p:attrName>ppt_x</p:attrName>
                                          <p:attrName>ppt_y</p:attrName>
                                        </p:attrNameLst>
                                      </p:cBhvr>
                                      <p:rCtr x="16823" y="-1638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par>
                                <p:cTn id="36" presetID="8" presetClass="emph" presetSubtype="0" fill="hold" grpId="1" nodeType="withEffect">
                                  <p:stCondLst>
                                    <p:cond delay="0"/>
                                  </p:stCondLst>
                                  <p:childTnLst>
                                    <p:animRot by="5400000">
                                      <p:cBhvr>
                                        <p:cTn id="37" dur="1000" fill="hold"/>
                                        <p:tgtEl>
                                          <p:spTgt spid="57"/>
                                        </p:tgtEl>
                                        <p:attrNameLst>
                                          <p:attrName>r</p:attrName>
                                        </p:attrNameLst>
                                      </p:cBhvr>
                                    </p:animRot>
                                  </p:childTnLst>
                                </p:cTn>
                              </p:par>
                              <p:par>
                                <p:cTn id="38" presetID="57" presetClass="path" presetSubtype="0" accel="50000" decel="50000" fill="hold" grpId="0" nodeType="withEffect">
                                  <p:stCondLst>
                                    <p:cond delay="0"/>
                                  </p:stCondLst>
                                  <p:childTnLst>
                                    <p:animMotion origin="layout" path="M 4.44444E-6 -2.96296E-6 L 4.44444E-6 -0.11365 C 4.44444E-6 -0.16458 0.05069 -0.22685 0.09236 -0.22685 L 0.18472 -0.22685 " pathEditMode="relative" rAng="0" ptsTypes="AAAA">
                                      <p:cBhvr>
                                        <p:cTn id="39" dur="1000" fill="hold"/>
                                        <p:tgtEl>
                                          <p:spTgt spid="57"/>
                                        </p:tgtEl>
                                        <p:attrNameLst>
                                          <p:attrName>ppt_x</p:attrName>
                                          <p:attrName>ppt_y</p:attrName>
                                        </p:attrNameLst>
                                      </p:cBhvr>
                                      <p:rCtr x="9236" y="-11343"/>
                                    </p:animMotion>
                                  </p:childTnLst>
                                </p:cTn>
                              </p:par>
                              <p:par>
                                <p:cTn id="40" presetID="57" presetClass="path" presetSubtype="0" accel="50000" decel="50000" fill="hold" grpId="1" nodeType="withEffect">
                                  <p:stCondLst>
                                    <p:cond delay="0"/>
                                  </p:stCondLst>
                                  <p:childTnLst>
                                    <p:animMotion origin="layout" path="M -0.0125 -0.00718 L -0.0125 -0.16945 C -0.0125 -0.2419 0.08385 -0.33079 0.16267 -0.33079 L 0.33784 -0.33079 " pathEditMode="relative" rAng="0" ptsTypes="AAAA">
                                      <p:cBhvr>
                                        <p:cTn id="41" dur="1000" fill="hold"/>
                                        <p:tgtEl>
                                          <p:spTgt spid="58"/>
                                        </p:tgtEl>
                                        <p:attrNameLst>
                                          <p:attrName>ppt_x</p:attrName>
                                          <p:attrName>ppt_y</p:attrName>
                                        </p:attrNameLst>
                                      </p:cBhvr>
                                      <p:rCtr x="17517" y="-16181"/>
                                    </p:animMotion>
                                  </p:childTnLst>
                                </p:cTn>
                              </p:par>
                              <p:par>
                                <p:cTn id="42" presetID="50" presetClass="path" presetSubtype="0" accel="50000" decel="50000" fill="hold" grpId="1" nodeType="withEffect">
                                  <p:stCondLst>
                                    <p:cond delay="0"/>
                                  </p:stCondLst>
                                  <p:childTnLst>
                                    <p:animMotion origin="layout" path="M 0.33664 -0.33241 L 0.51615 -0.33241 C 0.59671 -0.33241 0.69584 -0.24282 0.69584 -0.17014 L 0.69584 -0.00764 " pathEditMode="relative" rAng="0" ptsTypes="AAAA">
                                      <p:cBhvr>
                                        <p:cTn id="43" dur="1000" fill="hold"/>
                                        <p:tgtEl>
                                          <p:spTgt spid="31"/>
                                        </p:tgtEl>
                                        <p:attrNameLst>
                                          <p:attrName>ppt_x</p:attrName>
                                          <p:attrName>ppt_y</p:attrName>
                                        </p:attrNameLst>
                                      </p:cBhvr>
                                      <p:rCtr x="17951" y="16227"/>
                                    </p:animMotion>
                                  </p:childTnLst>
                                </p:cTn>
                              </p:par>
                              <p:par>
                                <p:cTn id="44" presetID="50" presetClass="path" presetSubtype="0" accel="50000" decel="50000" fill="hold" grpId="2" nodeType="withEffect">
                                  <p:stCondLst>
                                    <p:cond delay="0"/>
                                  </p:stCondLst>
                                  <p:childTnLst>
                                    <p:animMotion origin="layout" path="M 0.18473 -0.22685 L 0.28577 -0.22685 C 0.33108 -0.22685 0.38698 -0.16481 0.38698 -0.11412 L 0.38698 -0.00139 " pathEditMode="relative" rAng="0" ptsTypes="AAAA">
                                      <p:cBhvr>
                                        <p:cTn id="45" dur="1000" fill="hold"/>
                                        <p:tgtEl>
                                          <p:spTgt spid="53"/>
                                        </p:tgtEl>
                                        <p:attrNameLst>
                                          <p:attrName>ppt_x</p:attrName>
                                          <p:attrName>ppt_y</p:attrName>
                                        </p:attrNameLst>
                                      </p:cBhvr>
                                      <p:rCtr x="10104" y="11273"/>
                                    </p:animMotion>
                                  </p:childTnLst>
                                </p:cTn>
                              </p:par>
                              <p:par>
                                <p:cTn id="46" presetID="8" presetClass="emph" presetSubtype="0" fill="hold" grpId="3" nodeType="withEffect">
                                  <p:stCondLst>
                                    <p:cond delay="0"/>
                                  </p:stCondLst>
                                  <p:childTnLst>
                                    <p:animRot by="5400000">
                                      <p:cBhvr>
                                        <p:cTn id="47" dur="1000" fill="hold"/>
                                        <p:tgtEl>
                                          <p:spTgt spid="53"/>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50" presetClass="path" presetSubtype="0" accel="50000" decel="50000" fill="hold" grpId="2" nodeType="clickEffect">
                                  <p:stCondLst>
                                    <p:cond delay="0"/>
                                  </p:stCondLst>
                                  <p:childTnLst>
                                    <p:animMotion origin="layout" path="M 0.33784 -0.33079 L 0.51666 -0.33079 C 0.59722 -0.33079 0.696 -0.24167 0.696 -0.16875 L 0.696 -0.00602 " pathEditMode="relative" rAng="0" ptsTypes="AAAA">
                                      <p:cBhvr>
                                        <p:cTn id="51" dur="1000" fill="hold"/>
                                        <p:tgtEl>
                                          <p:spTgt spid="58"/>
                                        </p:tgtEl>
                                        <p:attrNameLst>
                                          <p:attrName>ppt_x</p:attrName>
                                          <p:attrName>ppt_y</p:attrName>
                                        </p:attrNameLst>
                                      </p:cBhvr>
                                      <p:rCtr x="17899" y="16227"/>
                                    </p:animMotion>
                                  </p:childTnLst>
                                </p:cTn>
                              </p:par>
                              <p:par>
                                <p:cTn id="52" presetID="50" presetClass="path" presetSubtype="0" accel="50000" decel="50000" fill="hold" grpId="3" nodeType="withEffect">
                                  <p:stCondLst>
                                    <p:cond delay="0"/>
                                  </p:stCondLst>
                                  <p:childTnLst>
                                    <p:animMotion origin="layout" path="M 0.18611 -0.22685 L 0.28715 -0.22685 C 0.33246 -0.22685 0.38836 -0.16412 0.38836 -0.11296 L 0.38836 0.00116 " pathEditMode="relative" rAng="0" ptsTypes="AAAA">
                                      <p:cBhvr>
                                        <p:cTn id="53" dur="1000" fill="hold"/>
                                        <p:tgtEl>
                                          <p:spTgt spid="57"/>
                                        </p:tgtEl>
                                        <p:attrNameLst>
                                          <p:attrName>ppt_x</p:attrName>
                                          <p:attrName>ppt_y</p:attrName>
                                        </p:attrNameLst>
                                      </p:cBhvr>
                                      <p:rCtr x="10104" y="11389"/>
                                    </p:animMotion>
                                  </p:childTnLst>
                                </p:cTn>
                              </p:par>
                              <p:par>
                                <p:cTn id="54" presetID="8" presetClass="emph" presetSubtype="0" fill="hold" grpId="4" nodeType="withEffect">
                                  <p:stCondLst>
                                    <p:cond delay="0"/>
                                  </p:stCondLst>
                                  <p:childTnLst>
                                    <p:animRot by="5400000">
                                      <p:cBhvr>
                                        <p:cTn id="55" dur="1000" fill="hold"/>
                                        <p:tgtEl>
                                          <p:spTgt spid="57"/>
                                        </p:tgtEl>
                                        <p:attrNameLst>
                                          <p:attrName>r</p:attrName>
                                        </p:attrNameLst>
                                      </p:cBhvr>
                                    </p:animRot>
                                  </p:childTnLst>
                                </p:cTn>
                              </p:par>
                              <p:par>
                                <p:cTn id="56" presetID="36" presetClass="path" presetSubtype="0" accel="50000" decel="50000" fill="hold" grpId="2" nodeType="withEffect">
                                  <p:stCondLst>
                                    <p:cond delay="0"/>
                                  </p:stCondLst>
                                  <p:childTnLst>
                                    <p:animMotion origin="layout" path="M 0.69584 -0.00764 L 0.69584 0.15509 C 0.69584 0.22824 0.60243 0.31852 0.52657 0.31852 L 0.35747 0.31852 " pathEditMode="relative" rAng="0" ptsTypes="AAAA">
                                      <p:cBhvr>
                                        <p:cTn id="57" dur="1000" fill="hold"/>
                                        <p:tgtEl>
                                          <p:spTgt spid="31"/>
                                        </p:tgtEl>
                                        <p:attrNameLst>
                                          <p:attrName>ppt_x</p:attrName>
                                          <p:attrName>ppt_y</p:attrName>
                                        </p:attrNameLst>
                                      </p:cBhvr>
                                      <p:rCtr x="-16927" y="16296"/>
                                    </p:animMotion>
                                  </p:childTnLst>
                                </p:cTn>
                              </p:par>
                              <p:par>
                                <p:cTn id="58" presetID="36" presetClass="path" presetSubtype="0" accel="50000" decel="50000" fill="hold" grpId="4" nodeType="withEffect">
                                  <p:stCondLst>
                                    <p:cond delay="0"/>
                                  </p:stCondLst>
                                  <p:childTnLst>
                                    <p:animMotion origin="layout" path="M 0.38698 -0.00139 L 0.38698 0.10857 C 0.38698 0.15787 0.33681 0.21899 0.29618 0.21899 L 0.20556 0.21899 " pathEditMode="relative" rAng="0" ptsTypes="AAAA">
                                      <p:cBhvr>
                                        <p:cTn id="59" dur="1000" fill="hold"/>
                                        <p:tgtEl>
                                          <p:spTgt spid="53"/>
                                        </p:tgtEl>
                                        <p:attrNameLst>
                                          <p:attrName>ppt_x</p:attrName>
                                          <p:attrName>ppt_y</p:attrName>
                                        </p:attrNameLst>
                                      </p:cBhvr>
                                      <p:rCtr x="-9080" y="11019"/>
                                    </p:animMotion>
                                  </p:childTnLst>
                                </p:cTn>
                              </p:par>
                              <p:par>
                                <p:cTn id="60" presetID="8" presetClass="emph" presetSubtype="0" fill="hold" grpId="5" nodeType="withEffect">
                                  <p:stCondLst>
                                    <p:cond delay="0"/>
                                  </p:stCondLst>
                                  <p:childTnLst>
                                    <p:animRot by="5400000">
                                      <p:cBhvr>
                                        <p:cTn id="61" dur="1000" fill="hold"/>
                                        <p:tgtEl>
                                          <p:spTgt spid="53"/>
                                        </p:tgtEl>
                                        <p:attrNameLst>
                                          <p:attrName>r</p:attrName>
                                        </p:attrNameLst>
                                      </p:cBhvr>
                                    </p:animRot>
                                  </p:childTnLst>
                                </p:cTn>
                              </p:par>
                              <p:par>
                                <p:cTn id="62" presetID="1"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 presetClass="entr" presetSubtype="0" fill="hold" grpId="2"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57" presetClass="path" presetSubtype="0" accel="50000" decel="50000" fill="hold" grpId="1" nodeType="withEffect">
                                  <p:stCondLst>
                                    <p:cond delay="0"/>
                                  </p:stCondLst>
                                  <p:childTnLst>
                                    <p:animMotion origin="layout" path="M -0.0125 -0.00718 L -0.0125 -0.16944 C -0.0125 -0.2419 0.08385 -0.33079 0.16267 -0.33079 L 0.33785 -0.33079 " pathEditMode="relative" rAng="0" ptsTypes="AAAA">
                                      <p:cBhvr>
                                        <p:cTn id="67" dur="1000" fill="hold"/>
                                        <p:tgtEl>
                                          <p:spTgt spid="42"/>
                                        </p:tgtEl>
                                        <p:attrNameLst>
                                          <p:attrName>ppt_x</p:attrName>
                                          <p:attrName>ppt_y</p:attrName>
                                        </p:attrNameLst>
                                      </p:cBhvr>
                                      <p:rCtr x="17517" y="-16181"/>
                                    </p:animMotion>
                                  </p:childTnLst>
                                </p:cTn>
                              </p:par>
                              <p:par>
                                <p:cTn id="68" presetID="8" presetClass="emph" presetSubtype="0" fill="hold" grpId="1" nodeType="withEffect">
                                  <p:stCondLst>
                                    <p:cond delay="0"/>
                                  </p:stCondLst>
                                  <p:childTnLst>
                                    <p:animRot by="5400000">
                                      <p:cBhvr>
                                        <p:cTn id="69" dur="1000" fill="hold"/>
                                        <p:tgtEl>
                                          <p:spTgt spid="43"/>
                                        </p:tgtEl>
                                        <p:attrNameLst>
                                          <p:attrName>r</p:attrName>
                                        </p:attrNameLst>
                                      </p:cBhvr>
                                    </p:animRot>
                                  </p:childTnLst>
                                </p:cTn>
                              </p:par>
                              <p:par>
                                <p:cTn id="70" presetID="57" presetClass="path" presetSubtype="0" accel="50000" decel="50000" fill="hold" grpId="0" nodeType="withEffect">
                                  <p:stCondLst>
                                    <p:cond delay="0"/>
                                  </p:stCondLst>
                                  <p:childTnLst>
                                    <p:animMotion origin="layout" path="M 3.33333E-6 -3.7037E-6 L 3.33333E-6 -0.11365 C 3.33333E-6 -0.16458 0.05069 -0.22685 0.09236 -0.22685 L 0.18472 -0.22685 " pathEditMode="relative" rAng="0" ptsTypes="AAAA">
                                      <p:cBhvr>
                                        <p:cTn id="71" dur="1000" fill="hold"/>
                                        <p:tgtEl>
                                          <p:spTgt spid="43"/>
                                        </p:tgtEl>
                                        <p:attrNameLst>
                                          <p:attrName>ppt_x</p:attrName>
                                          <p:attrName>ppt_y</p:attrName>
                                        </p:attrNameLst>
                                      </p:cBhvr>
                                      <p:rCtr x="9236" y="-11343"/>
                                    </p:animMotion>
                                  </p:childTnLst>
                                </p:cTn>
                              </p:par>
                            </p:childTnLst>
                          </p:cTn>
                        </p:par>
                      </p:childTnLst>
                    </p:cTn>
                  </p:par>
                  <p:par>
                    <p:cTn id="72" fill="hold">
                      <p:stCondLst>
                        <p:cond delay="indefinite"/>
                      </p:stCondLst>
                      <p:childTnLst>
                        <p:par>
                          <p:cTn id="73" fill="hold">
                            <p:stCondLst>
                              <p:cond delay="0"/>
                            </p:stCondLst>
                            <p:childTnLst>
                              <p:par>
                                <p:cTn id="74" presetID="50" presetClass="path" presetSubtype="0" accel="50000" decel="50000" fill="hold" grpId="3" nodeType="clickEffect">
                                  <p:stCondLst>
                                    <p:cond delay="0"/>
                                  </p:stCondLst>
                                  <p:childTnLst>
                                    <p:animMotion origin="layout" path="M 0.18611 -0.22685 L 0.28715 -0.22685 C 0.33246 -0.22685 0.38836 -0.16412 0.38836 -0.11296 L 0.38836 0.00116 " pathEditMode="relative" rAng="0" ptsTypes="AAAA">
                                      <p:cBhvr>
                                        <p:cTn id="75" dur="1000" fill="hold"/>
                                        <p:tgtEl>
                                          <p:spTgt spid="43"/>
                                        </p:tgtEl>
                                        <p:attrNameLst>
                                          <p:attrName>ppt_x</p:attrName>
                                          <p:attrName>ppt_y</p:attrName>
                                        </p:attrNameLst>
                                      </p:cBhvr>
                                      <p:rCtr x="10104" y="11389"/>
                                    </p:animMotion>
                                  </p:childTnLst>
                                </p:cTn>
                              </p:par>
                              <p:par>
                                <p:cTn id="76" presetID="8" presetClass="emph" presetSubtype="0" fill="hold" grpId="4" nodeType="withEffect">
                                  <p:stCondLst>
                                    <p:cond delay="0"/>
                                  </p:stCondLst>
                                  <p:childTnLst>
                                    <p:animRot by="5400000">
                                      <p:cBhvr>
                                        <p:cTn id="77" dur="1000" fill="hold"/>
                                        <p:tgtEl>
                                          <p:spTgt spid="43"/>
                                        </p:tgtEl>
                                        <p:attrNameLst>
                                          <p:attrName>r</p:attrName>
                                        </p:attrNameLst>
                                      </p:cBhvr>
                                    </p:animRot>
                                  </p:childTnLst>
                                </p:cTn>
                              </p:par>
                              <p:par>
                                <p:cTn id="78" presetID="50" presetClass="path" presetSubtype="0" accel="50000" decel="50000" fill="hold" grpId="2" nodeType="withEffect">
                                  <p:stCondLst>
                                    <p:cond delay="0"/>
                                  </p:stCondLst>
                                  <p:childTnLst>
                                    <p:animMotion origin="layout" path="M 0.33524 -0.33241 L 0.51424 -0.33241 C 0.59444 -0.33241 0.6934 -0.24144 0.6934 -0.16713 L 0.6934 -0.00185 " pathEditMode="relative" rAng="0" ptsTypes="AAAA">
                                      <p:cBhvr>
                                        <p:cTn id="79" dur="1000" fill="hold"/>
                                        <p:tgtEl>
                                          <p:spTgt spid="42"/>
                                        </p:tgtEl>
                                        <p:attrNameLst>
                                          <p:attrName>ppt_x</p:attrName>
                                          <p:attrName>ppt_y</p:attrName>
                                        </p:attrNameLst>
                                      </p:cBhvr>
                                      <p:rCtr x="17899" y="16528"/>
                                    </p:animMotion>
                                  </p:childTnLst>
                                </p:cTn>
                              </p:par>
                              <p:par>
                                <p:cTn id="80" presetID="36" presetClass="path" presetSubtype="0" accel="50000" decel="50000" fill="hold" grpId="4" nodeType="withEffect">
                                  <p:stCondLst>
                                    <p:cond delay="0"/>
                                  </p:stCondLst>
                                  <p:childTnLst>
                                    <p:animMotion origin="layout" path="M -3.61111E-6 -4.07407E-6 L -3.61111E-6 0.16135 C -3.61111E-6 0.2338 0.09566 0.32292 0.17361 0.32292 L 0.34723 0.32292 " pathEditMode="relative" rAng="0" ptsTypes="AAAA">
                                      <p:cBhvr>
                                        <p:cTn id="81" dur="1000" spd="-100000" fill="hold"/>
                                        <p:tgtEl>
                                          <p:spTgt spid="31"/>
                                        </p:tgtEl>
                                        <p:attrNameLst>
                                          <p:attrName>ppt_x</p:attrName>
                                          <p:attrName>ppt_y</p:attrName>
                                        </p:attrNameLst>
                                      </p:cBhvr>
                                      <p:rCtr x="17361" y="16134"/>
                                    </p:animMotion>
                                  </p:childTnLst>
                                </p:cTn>
                              </p:par>
                              <p:par>
                                <p:cTn id="82" presetID="36" presetClass="path" presetSubtype="0" accel="50000" decel="50000" fill="hold" grpId="7" nodeType="withEffect">
                                  <p:stCondLst>
                                    <p:cond delay="0"/>
                                  </p:stCondLst>
                                  <p:childTnLst>
                                    <p:animMotion origin="layout" path="M -3.61111E-6 -3.7037E-6 L -3.61111E-6 0.1088 C -3.61111E-6 0.15764 0.05625 0.21899 0.10243 0.21899 L 0.20556 0.21899 " pathEditMode="relative" rAng="0" ptsTypes="AAAA">
                                      <p:cBhvr>
                                        <p:cTn id="83" dur="1000" spd="-100000" fill="hold"/>
                                        <p:tgtEl>
                                          <p:spTgt spid="53"/>
                                        </p:tgtEl>
                                        <p:attrNameLst>
                                          <p:attrName>ppt_x</p:attrName>
                                          <p:attrName>ppt_y</p:attrName>
                                        </p:attrNameLst>
                                      </p:cBhvr>
                                      <p:rCtr x="10278" y="10949"/>
                                    </p:animMotion>
                                  </p:childTnLst>
                                </p:cTn>
                              </p:par>
                              <p:par>
                                <p:cTn id="84" presetID="8" presetClass="emph" presetSubtype="0" fill="hold" grpId="8" nodeType="withEffect">
                                  <p:stCondLst>
                                    <p:cond delay="0"/>
                                  </p:stCondLst>
                                  <p:childTnLst>
                                    <p:animRot by="5400000">
                                      <p:cBhvr>
                                        <p:cTn id="85" dur="1000" fill="hold"/>
                                        <p:tgtEl>
                                          <p:spTgt spid="53"/>
                                        </p:tgtEl>
                                        <p:attrNameLst>
                                          <p:attrName>r</p:attrName>
                                        </p:attrNameLst>
                                      </p:cBhvr>
                                    </p:animRot>
                                  </p:childTnLst>
                                </p:cTn>
                              </p:par>
                              <p:par>
                                <p:cTn id="86" presetID="36" presetClass="path" presetSubtype="0" accel="50000" decel="50000" fill="hold" grpId="3" nodeType="withEffect">
                                  <p:stCondLst>
                                    <p:cond delay="0"/>
                                  </p:stCondLst>
                                  <p:childTnLst>
                                    <p:animMotion origin="layout" path="M 0.69705 -0.00602 L 0.69705 0.15555 C 0.69705 0.22801 0.60208 0.31736 0.52517 0.31736 L 0.35416 0.31736 " pathEditMode="relative" rAng="0" ptsTypes="AAAA">
                                      <p:cBhvr>
                                        <p:cTn id="87" dur="1000" fill="hold"/>
                                        <p:tgtEl>
                                          <p:spTgt spid="58"/>
                                        </p:tgtEl>
                                        <p:attrNameLst>
                                          <p:attrName>ppt_x</p:attrName>
                                          <p:attrName>ppt_y</p:attrName>
                                        </p:attrNameLst>
                                      </p:cBhvr>
                                      <p:rCtr x="-17153" y="16157"/>
                                    </p:animMotion>
                                  </p:childTnLst>
                                </p:cTn>
                              </p:par>
                              <p:par>
                                <p:cTn id="88" presetID="36" presetClass="path" presetSubtype="0" accel="50000" decel="50000" fill="hold" grpId="5" nodeType="withEffect">
                                  <p:stCondLst>
                                    <p:cond delay="0"/>
                                  </p:stCondLst>
                                  <p:childTnLst>
                                    <p:animMotion origin="layout" path="M 0.38159 0.00185 L 0.38159 0.1132 C 0.38159 0.16343 0.32673 0.22547 0.28229 0.22547 L 0.18333 0.22547 " pathEditMode="relative" rAng="0" ptsTypes="AAAA">
                                      <p:cBhvr>
                                        <p:cTn id="89" dur="1000" fill="hold"/>
                                        <p:tgtEl>
                                          <p:spTgt spid="57"/>
                                        </p:tgtEl>
                                        <p:attrNameLst>
                                          <p:attrName>ppt_x</p:attrName>
                                          <p:attrName>ppt_y</p:attrName>
                                        </p:attrNameLst>
                                      </p:cBhvr>
                                      <p:rCtr x="-9913" y="11181"/>
                                    </p:animMotion>
                                  </p:childTnLst>
                                </p:cTn>
                              </p:par>
                              <p:par>
                                <p:cTn id="90" presetID="8" presetClass="emph" presetSubtype="0" fill="hold" grpId="6" nodeType="withEffect">
                                  <p:stCondLst>
                                    <p:cond delay="0"/>
                                  </p:stCondLst>
                                  <p:childTnLst>
                                    <p:animRot by="5400000">
                                      <p:cBhvr>
                                        <p:cTn id="91" dur="1000" fill="hold"/>
                                        <p:tgtEl>
                                          <p:spTgt spid="57"/>
                                        </p:tgtEl>
                                        <p:attrNameLst>
                                          <p:attrName>r</p:attrName>
                                        </p:attrNameLst>
                                      </p:cBhvr>
                                    </p:animRo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57" presetClass="path" presetSubtype="0" accel="50000" decel="50000" fill="hold" grpId="1" nodeType="withEffect">
                                  <p:stCondLst>
                                    <p:cond delay="0"/>
                                  </p:stCondLst>
                                  <p:childTnLst>
                                    <p:animMotion origin="layout" path="M -0.0125 -0.00718 L -0.0125 -0.16944 C -0.0125 -0.2419 0.08385 -0.33079 0.16267 -0.33079 L 0.33784 -0.33079 " pathEditMode="relative" rAng="0" ptsTypes="AAAA">
                                      <p:cBhvr>
                                        <p:cTn id="95" dur="1000" fill="hold"/>
                                        <p:tgtEl>
                                          <p:spTgt spid="44"/>
                                        </p:tgtEl>
                                        <p:attrNameLst>
                                          <p:attrName>ppt_x</p:attrName>
                                          <p:attrName>ppt_y</p:attrName>
                                        </p:attrNameLst>
                                      </p:cBhvr>
                                      <p:rCtr x="17517" y="-16181"/>
                                    </p:animMotion>
                                  </p:childTnLst>
                                </p:cTn>
                              </p:par>
                              <p:par>
                                <p:cTn id="96" presetID="1" presetClass="entr" presetSubtype="0" fill="hold" grpId="2"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8" presetClass="emph" presetSubtype="0" fill="hold" grpId="1" nodeType="withEffect">
                                  <p:stCondLst>
                                    <p:cond delay="0"/>
                                  </p:stCondLst>
                                  <p:childTnLst>
                                    <p:animRot by="5400000">
                                      <p:cBhvr>
                                        <p:cTn id="99" dur="1000" fill="hold"/>
                                        <p:tgtEl>
                                          <p:spTgt spid="46"/>
                                        </p:tgtEl>
                                        <p:attrNameLst>
                                          <p:attrName>r</p:attrName>
                                        </p:attrNameLst>
                                      </p:cBhvr>
                                    </p:animRot>
                                  </p:childTnLst>
                                </p:cTn>
                              </p:par>
                              <p:par>
                                <p:cTn id="100" presetID="57" presetClass="path" presetSubtype="0" accel="50000" decel="50000" fill="hold" grpId="0" nodeType="withEffect">
                                  <p:stCondLst>
                                    <p:cond delay="0"/>
                                  </p:stCondLst>
                                  <p:childTnLst>
                                    <p:animMotion origin="layout" path="M -3.33333E-6 -2.96296E-6 L -3.33333E-6 -0.11365 C -3.33333E-6 -0.16458 0.0507 -0.22685 0.09236 -0.22685 L 0.18473 -0.22685 " pathEditMode="relative" rAng="0" ptsTypes="AAAA">
                                      <p:cBhvr>
                                        <p:cTn id="101" dur="1000" fill="hold"/>
                                        <p:tgtEl>
                                          <p:spTgt spid="46"/>
                                        </p:tgtEl>
                                        <p:attrNameLst>
                                          <p:attrName>ppt_x</p:attrName>
                                          <p:attrName>ppt_y</p:attrName>
                                        </p:attrNameLst>
                                      </p:cBhvr>
                                      <p:rCtr x="9236"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5" grpId="0" animBg="1"/>
      <p:bldP spid="29" grpId="0" animBg="1"/>
      <p:bldP spid="31" grpId="0" animBg="1"/>
      <p:bldP spid="31" grpId="1" animBg="1"/>
      <p:bldP spid="31" grpId="2" animBg="1"/>
      <p:bldP spid="31" grpId="3" animBg="1"/>
      <p:bldP spid="31" grpId="4" animBg="1"/>
      <p:bldP spid="53" grpId="0" animBg="1"/>
      <p:bldP spid="53" grpId="1" animBg="1"/>
      <p:bldP spid="53" grpId="2" animBg="1"/>
      <p:bldP spid="53" grpId="3" animBg="1"/>
      <p:bldP spid="53" grpId="4" animBg="1"/>
      <p:bldP spid="53" grpId="5" animBg="1"/>
      <p:bldP spid="53" grpId="6" animBg="1"/>
      <p:bldP spid="53" grpId="7" animBg="1"/>
      <p:bldP spid="53" grpId="8" animBg="1"/>
      <p:bldP spid="57" grpId="0" animBg="1"/>
      <p:bldP spid="57" grpId="1" animBg="1"/>
      <p:bldP spid="57" grpId="2" animBg="1"/>
      <p:bldP spid="57" grpId="3" animBg="1"/>
      <p:bldP spid="57" grpId="4" animBg="1"/>
      <p:bldP spid="57" grpId="5" animBg="1"/>
      <p:bldP spid="57" grpId="6" animBg="1"/>
      <p:bldP spid="58" grpId="0" animBg="1"/>
      <p:bldP spid="58" grpId="1" animBg="1"/>
      <p:bldP spid="58" grpId="2" animBg="1"/>
      <p:bldP spid="58" grpId="3" animBg="1"/>
      <p:bldP spid="42" grpId="0" animBg="1"/>
      <p:bldP spid="42" grpId="1" animBg="1"/>
      <p:bldP spid="42" grpId="2" animBg="1"/>
      <p:bldP spid="43" grpId="0" animBg="1"/>
      <p:bldP spid="43" grpId="1" animBg="1"/>
      <p:bldP spid="43" grpId="2" animBg="1"/>
      <p:bldP spid="43" grpId="3" animBg="1"/>
      <p:bldP spid="43" grpId="4" animBg="1"/>
      <p:bldP spid="44" grpId="0" animBg="1"/>
      <p:bldP spid="44" grpId="1" animBg="1"/>
      <p:bldP spid="46" grpId="0" animBg="1"/>
      <p:bldP spid="46" grpId="1" animBg="1"/>
      <p:bldP spid="46" grpId="2"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30</a:t>
            </a:fld>
            <a:endParaRPr lang="fr-BE">
              <a:solidFill>
                <a:prstClr val="black">
                  <a:tint val="75000"/>
                </a:prstClr>
              </a:solidFill>
            </a:endParaRPr>
          </a:p>
        </p:txBody>
      </p:sp>
      <p:grpSp>
        <p:nvGrpSpPr>
          <p:cNvPr id="20" name="Group 13"/>
          <p:cNvGrpSpPr/>
          <p:nvPr/>
        </p:nvGrpSpPr>
        <p:grpSpPr>
          <a:xfrm>
            <a:off x="444499" y="538716"/>
            <a:ext cx="8164731" cy="463420"/>
            <a:chOff x="444499" y="1136780"/>
            <a:chExt cx="8164731" cy="463420"/>
          </a:xfrm>
        </p:grpSpPr>
        <p:cxnSp>
          <p:nvCxnSpPr>
            <p:cNvPr id="21"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 23"/>
          <p:cNvGrpSpPr/>
          <p:nvPr/>
        </p:nvGrpSpPr>
        <p:grpSpPr>
          <a:xfrm>
            <a:off x="467544" y="5753100"/>
            <a:ext cx="8141686" cy="484212"/>
            <a:chOff x="467544" y="5753100"/>
            <a:chExt cx="8141686" cy="484212"/>
          </a:xfrm>
        </p:grpSpPr>
        <p:cxnSp>
          <p:nvCxnSpPr>
            <p:cNvPr id="3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3" name="Groupe 22"/>
          <p:cNvGrpSpPr/>
          <p:nvPr/>
        </p:nvGrpSpPr>
        <p:grpSpPr>
          <a:xfrm>
            <a:off x="484529" y="17785"/>
            <a:ext cx="8023374" cy="608794"/>
            <a:chOff x="447769" y="11894"/>
            <a:chExt cx="8023374" cy="608794"/>
          </a:xfrm>
        </p:grpSpPr>
        <p:sp>
          <p:nvSpPr>
            <p:cNvPr id="24"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25"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b="1" dirty="0" smtClean="0">
                <a:latin typeface="Agency FB" pitchFamily="34" charset="0"/>
                <a:ea typeface="+mj-ea"/>
                <a:cs typeface="+mj-cs"/>
              </a:endParaRPr>
            </a:p>
          </p:txBody>
        </p:sp>
        <p:sp>
          <p:nvSpPr>
            <p:cNvPr id="33" name="Rectangle 7"/>
            <p:cNvSpPr txBox="1">
              <a:spLocks noChangeArrowheads="1"/>
            </p:cNvSpPr>
            <p:nvPr/>
          </p:nvSpPr>
          <p:spPr>
            <a:xfrm>
              <a:off x="447769" y="106014"/>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bg1">
                    <a:lumMod val="65000"/>
                  </a:schemeClr>
                </a:solidFill>
                <a:effectLst/>
                <a:uLnTx/>
                <a:uFillTx/>
                <a:latin typeface="Agency FB" pitchFamily="34" charset="0"/>
                <a:ea typeface="+mj-ea"/>
                <a:cs typeface="+mj-cs"/>
              </a:endParaRPr>
            </a:p>
          </p:txBody>
        </p:sp>
        <p:sp>
          <p:nvSpPr>
            <p:cNvPr id="43" name="Freeform 5" descr="&lt;LOGICA_QUOTE_LEFT&gt;"/>
            <p:cNvSpPr>
              <a:spLocks/>
            </p:cNvSpPr>
            <p:nvPr/>
          </p:nvSpPr>
          <p:spPr bwMode="gray">
            <a:xfrm>
              <a:off x="7411291" y="30677"/>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4" name="Freeform 9" descr="&lt;LOGICA_QUOTE_RIGHT&gt;"/>
            <p:cNvSpPr>
              <a:spLocks/>
            </p:cNvSpPr>
            <p:nvPr/>
          </p:nvSpPr>
          <p:spPr bwMode="gray">
            <a:xfrm>
              <a:off x="8254916" y="1189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Rectangle 7"/>
            <p:cNvSpPr txBox="1">
              <a:spLocks noChangeArrowheads="1"/>
            </p:cNvSpPr>
            <p:nvPr/>
          </p:nvSpPr>
          <p:spPr>
            <a:xfrm>
              <a:off x="2263974" y="87959"/>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46" name="Rectangle 7"/>
            <p:cNvSpPr txBox="1">
              <a:spLocks noChangeArrowheads="1"/>
            </p:cNvSpPr>
            <p:nvPr/>
          </p:nvSpPr>
          <p:spPr>
            <a:xfrm>
              <a:off x="7564384" y="40371"/>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b="1" dirty="0" smtClean="0">
                  <a:latin typeface="Agency FB" pitchFamily="34" charset="0"/>
                  <a:ea typeface="+mj-ea"/>
                  <a:cs typeface="+mj-cs"/>
                </a:rPr>
                <a:t>Conclusion</a:t>
              </a:r>
            </a:p>
          </p:txBody>
        </p:sp>
        <p:sp>
          <p:nvSpPr>
            <p:cNvPr id="47" name="Rectangle 7"/>
            <p:cNvSpPr txBox="1">
              <a:spLocks noChangeArrowheads="1"/>
            </p:cNvSpPr>
            <p:nvPr/>
          </p:nvSpPr>
          <p:spPr>
            <a:xfrm>
              <a:off x="5234763" y="5852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8" name="Rectangle 7"/>
            <p:cNvSpPr txBox="1">
              <a:spLocks noChangeArrowheads="1"/>
            </p:cNvSpPr>
            <p:nvPr/>
          </p:nvSpPr>
          <p:spPr>
            <a:xfrm>
              <a:off x="6168489" y="59027"/>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2" name="ZoneTexte 1"/>
          <p:cNvSpPr txBox="1"/>
          <p:nvPr/>
        </p:nvSpPr>
        <p:spPr>
          <a:xfrm>
            <a:off x="1906882" y="1153702"/>
            <a:ext cx="4227585" cy="523220"/>
          </a:xfrm>
          <a:prstGeom prst="rect">
            <a:avLst/>
          </a:prstGeom>
          <a:noFill/>
        </p:spPr>
        <p:txBody>
          <a:bodyPr wrap="square" rtlCol="0">
            <a:spAutoFit/>
          </a:bodyPr>
          <a:lstStyle/>
          <a:p>
            <a:r>
              <a:rPr lang="fr-FR" sz="2800" b="1" dirty="0" smtClean="0">
                <a:solidFill>
                  <a:srgbClr val="002060"/>
                </a:solidFill>
              </a:rPr>
              <a:t>Conclusion et perspectives</a:t>
            </a:r>
            <a:endParaRPr lang="fr-FR" sz="2800" b="1" dirty="0">
              <a:solidFill>
                <a:srgbClr val="002060"/>
              </a:solidFill>
            </a:endParaRPr>
          </a:p>
        </p:txBody>
      </p:sp>
      <p:graphicFrame>
        <p:nvGraphicFramePr>
          <p:cNvPr id="5" name="Diagramme 4"/>
          <p:cNvGraphicFramePr/>
          <p:nvPr>
            <p:extLst>
              <p:ext uri="{D42A27DB-BD31-4B8C-83A1-F6EECF244321}">
                <p14:modId xmlns:p14="http://schemas.microsoft.com/office/powerpoint/2010/main" val="202275588"/>
              </p:ext>
            </p:extLst>
          </p:nvPr>
        </p:nvGraphicFramePr>
        <p:xfrm>
          <a:off x="-337821" y="2570081"/>
          <a:ext cx="5277110" cy="36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me 6"/>
          <p:cNvGraphicFramePr/>
          <p:nvPr>
            <p:extLst>
              <p:ext uri="{D42A27DB-BD31-4B8C-83A1-F6EECF244321}">
                <p14:modId xmlns:p14="http://schemas.microsoft.com/office/powerpoint/2010/main" val="181996681"/>
              </p:ext>
            </p:extLst>
          </p:nvPr>
        </p:nvGraphicFramePr>
        <p:xfrm>
          <a:off x="4030898" y="3045726"/>
          <a:ext cx="5192378" cy="1456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Parchemin horizontal 7"/>
          <p:cNvSpPr/>
          <p:nvPr/>
        </p:nvSpPr>
        <p:spPr>
          <a:xfrm>
            <a:off x="996309" y="1646169"/>
            <a:ext cx="2847330" cy="800952"/>
          </a:xfrm>
          <a:prstGeom prst="horizontalScroll">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sz="2000" b="1" dirty="0" smtClean="0"/>
              <a:t>Tâches réalisées</a:t>
            </a:r>
            <a:endParaRPr lang="fr-FR" sz="2000" b="1" dirty="0"/>
          </a:p>
        </p:txBody>
      </p:sp>
      <p:sp>
        <p:nvSpPr>
          <p:cNvPr id="39" name="Parchemin horizontal 38"/>
          <p:cNvSpPr/>
          <p:nvPr/>
        </p:nvSpPr>
        <p:spPr>
          <a:xfrm>
            <a:off x="5454072" y="1702375"/>
            <a:ext cx="2847330" cy="800952"/>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b="1" dirty="0" smtClean="0">
                <a:solidFill>
                  <a:schemeClr val="bg1"/>
                </a:solidFill>
              </a:rPr>
              <a:t>Perspectives</a:t>
            </a:r>
            <a:endParaRPr lang="fr-FR" sz="2000" b="1" dirty="0">
              <a:solidFill>
                <a:schemeClr val="bg1"/>
              </a:solidFill>
            </a:endParaRPr>
          </a:p>
        </p:txBody>
      </p:sp>
    </p:spTree>
    <p:extLst>
      <p:ext uri="{BB962C8B-B14F-4D97-AF65-F5344CB8AC3E}">
        <p14:creationId xmlns:p14="http://schemas.microsoft.com/office/powerpoint/2010/main" val="7198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8"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11"/>
          <p:cNvSpPr>
            <a:spLocks noGrp="1"/>
          </p:cNvSpPr>
          <p:nvPr>
            <p:ph type="sldNum" sz="quarter" idx="12"/>
          </p:nvPr>
        </p:nvSpPr>
        <p:spPr/>
        <p:txBody>
          <a:bodyPr/>
          <a:lstStyle/>
          <a:p>
            <a:fld id="{CF4668DC-857F-487D-BFFA-8C0CA5037977}" type="slidenum">
              <a:rPr lang="fr-BE" smtClean="0">
                <a:solidFill>
                  <a:prstClr val="black">
                    <a:tint val="75000"/>
                  </a:prstClr>
                </a:solidFill>
              </a:rPr>
              <a:pPr/>
              <a:t>31</a:t>
            </a:fld>
            <a:endParaRPr lang="fr-BE" dirty="0">
              <a:solidFill>
                <a:prstClr val="black">
                  <a:tint val="75000"/>
                </a:prstClr>
              </a:solidFill>
            </a:endParaRPr>
          </a:p>
        </p:txBody>
      </p:sp>
      <p:sp>
        <p:nvSpPr>
          <p:cNvPr id="26" name="Rectangle 25"/>
          <p:cNvSpPr/>
          <p:nvPr/>
        </p:nvSpPr>
        <p:spPr>
          <a:xfrm>
            <a:off x="395536" y="2924944"/>
            <a:ext cx="8316600" cy="822023"/>
          </a:xfrm>
          <a:prstGeom prst="rect">
            <a:avLst/>
          </a:prstGeom>
          <a:scene3d>
            <a:camera prst="orthographicFront"/>
            <a:lightRig rig="flat" dir="t"/>
          </a:scene3d>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t" anchorCtr="0">
            <a:noAutofit/>
          </a:bodyPr>
          <a:lstStyle/>
          <a:p>
            <a:pPr algn="ctr" defTabSz="933450">
              <a:lnSpc>
                <a:spcPct val="90000"/>
              </a:lnSpc>
              <a:spcBef>
                <a:spcPct val="0"/>
              </a:spcBef>
              <a:spcAft>
                <a:spcPct val="35000"/>
              </a:spcAft>
            </a:pPr>
            <a:r>
              <a:rPr lang="fr-FR" sz="4800" b="1"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Merci de votre attention</a:t>
            </a:r>
            <a:endParaRPr lang="fr-FR" sz="4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a:p>
            <a:pPr marL="171450" lvl="1" indent="-171450" defTabSz="711200">
              <a:lnSpc>
                <a:spcPct val="90000"/>
              </a:lnSpc>
              <a:spcBef>
                <a:spcPct val="0"/>
              </a:spcBef>
              <a:spcAft>
                <a:spcPct val="15000"/>
              </a:spcAft>
              <a:buFontTx/>
              <a:buChar char="••"/>
            </a:pPr>
            <a:endParaRPr lang="fr-FR" sz="40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4862842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10675" y="1459384"/>
            <a:ext cx="6982544" cy="830997"/>
          </a:xfrm>
        </p:spPr>
        <p:txBody>
          <a:bodyPr wrap="square">
            <a:spAutoFit/>
          </a:bodyPr>
          <a:lstStyle/>
          <a:p>
            <a:r>
              <a:rPr lang="fr-FR" sz="2400" dirty="0">
                <a:ln w="3175" cmpd="sng">
                  <a:noFill/>
                  <a:prstDash val="solid"/>
                </a:ln>
                <a:effectLst>
                  <a:outerShdw blurRad="63500" dir="3600000" algn="tl" rotWithShape="0">
                    <a:srgbClr val="000000">
                      <a:alpha val="70000"/>
                    </a:srgbClr>
                  </a:outerShdw>
                </a:effectLst>
              </a:rPr>
              <a:t>Soutenance de projet de fin d’études</a:t>
            </a:r>
            <a:br>
              <a:rPr lang="fr-FR" sz="2400" dirty="0">
                <a:ln w="3175" cmpd="sng">
                  <a:noFill/>
                  <a:prstDash val="solid"/>
                </a:ln>
                <a:effectLst>
                  <a:outerShdw blurRad="63500" dir="3600000" algn="tl" rotWithShape="0">
                    <a:srgbClr val="000000">
                      <a:alpha val="70000"/>
                    </a:srgbClr>
                  </a:outerShdw>
                </a:effectLst>
              </a:rPr>
            </a:br>
            <a:r>
              <a:rPr lang="fr-FR" sz="2400" dirty="0">
                <a:ln w="3175" cmpd="sng">
                  <a:noFill/>
                  <a:prstDash val="solid"/>
                </a:ln>
                <a:effectLst>
                  <a:outerShdw blurRad="63500" dir="3600000" algn="tl" rotWithShape="0">
                    <a:srgbClr val="000000">
                      <a:alpha val="70000"/>
                    </a:srgbClr>
                  </a:outerShdw>
                </a:effectLst>
              </a:rPr>
              <a:t>Sous thème :</a:t>
            </a:r>
            <a:endParaRPr lang="fr-FR" sz="2400" dirty="0">
              <a:ln w="3175" cmpd="sng">
                <a:noFill/>
                <a:prstDash val="solid"/>
              </a:ln>
              <a:effectLst>
                <a:outerShdw blurRad="63500" dir="3600000" algn="tl" rotWithShape="0">
                  <a:srgbClr val="000000">
                    <a:alpha val="70000"/>
                  </a:srgbClr>
                </a:outerShdw>
              </a:effectLst>
              <a:latin typeface="+mn-lt"/>
              <a:ea typeface="+mn-ea"/>
              <a:cs typeface="+mn-cs"/>
            </a:endParaRPr>
          </a:p>
        </p:txBody>
      </p:sp>
      <p:sp>
        <p:nvSpPr>
          <p:cNvPr id="3" name="Sous-titre 2"/>
          <p:cNvSpPr>
            <a:spLocks noGrp="1"/>
          </p:cNvSpPr>
          <p:nvPr>
            <p:ph type="subTitle" idx="1"/>
          </p:nvPr>
        </p:nvSpPr>
        <p:spPr>
          <a:xfrm>
            <a:off x="1057559" y="2428880"/>
            <a:ext cx="6935659" cy="1832857"/>
          </a:xfrm>
          <a:prstGeom prst="roundRect">
            <a:avLst/>
          </a:prstGeom>
        </p:spPr>
        <p:style>
          <a:lnRef idx="1">
            <a:schemeClr val="accent6"/>
          </a:lnRef>
          <a:fillRef idx="2">
            <a:schemeClr val="accent6"/>
          </a:fillRef>
          <a:effectRef idx="1">
            <a:schemeClr val="accent6"/>
          </a:effectRef>
          <a:fontRef idx="minor">
            <a:schemeClr val="dk1"/>
          </a:fontRef>
        </p:style>
        <p:txBody>
          <a:bodyPr>
            <a:normAutofit/>
          </a:bodyPr>
          <a:lstStyle/>
          <a:p>
            <a:r>
              <a:rPr lang="fr-FR" sz="2800" dirty="0">
                <a:ln w="0"/>
                <a:solidFill>
                  <a:schemeClr val="tx1"/>
                </a:solidFill>
                <a:effectLst>
                  <a:outerShdw blurRad="38100" dist="19050" dir="2700000" algn="tl" rotWithShape="0">
                    <a:schemeClr val="dk1">
                      <a:alpha val="40000"/>
                    </a:schemeClr>
                  </a:outerShdw>
                </a:effectLst>
              </a:rPr>
              <a:t>Conception et réalisation d’un système décisionnel </a:t>
            </a:r>
            <a:r>
              <a:rPr lang="fr-FR" sz="2800" dirty="0" smtClean="0">
                <a:ln w="0"/>
                <a:solidFill>
                  <a:schemeClr val="tx1"/>
                </a:solidFill>
                <a:effectLst>
                  <a:outerShdw blurRad="38100" dist="19050" dir="2700000" algn="tl" rotWithShape="0">
                    <a:schemeClr val="dk1">
                      <a:alpha val="40000"/>
                    </a:schemeClr>
                  </a:outerShdw>
                </a:effectLst>
              </a:rPr>
              <a:t>de la fonction comptable accessible via </a:t>
            </a:r>
            <a:r>
              <a:rPr lang="fr-FR" sz="2800" dirty="0">
                <a:ln w="0"/>
                <a:solidFill>
                  <a:schemeClr val="tx1"/>
                </a:solidFill>
                <a:effectLst>
                  <a:outerShdw blurRad="38100" dist="19050" dir="2700000" algn="tl" rotWithShape="0">
                    <a:schemeClr val="dk1">
                      <a:alpha val="40000"/>
                    </a:schemeClr>
                  </a:outerShdw>
                </a:effectLst>
              </a:rPr>
              <a:t>web et mobile </a:t>
            </a:r>
          </a:p>
        </p:txBody>
      </p:sp>
      <p:sp>
        <p:nvSpPr>
          <p:cNvPr id="11" name="Rectangle 10"/>
          <p:cNvSpPr/>
          <p:nvPr/>
        </p:nvSpPr>
        <p:spPr>
          <a:xfrm>
            <a:off x="2432579" y="5085847"/>
            <a:ext cx="2838679" cy="369332"/>
          </a:xfrm>
          <a:prstGeom prst="rect">
            <a:avLst/>
          </a:prstGeom>
        </p:spPr>
        <p:txBody>
          <a:bodyPr wrap="square">
            <a:spAutoFit/>
          </a:bodyPr>
          <a:lstStyle/>
          <a:p>
            <a:r>
              <a:rPr lang="fr-FR" dirty="0">
                <a:solidFill>
                  <a:prstClr val="black"/>
                </a:solidFill>
              </a:rPr>
              <a:t>Devant le jury composé de </a:t>
            </a:r>
            <a:r>
              <a:rPr lang="fr-FR" dirty="0" smtClean="0">
                <a:solidFill>
                  <a:prstClr val="black"/>
                </a:solidFill>
              </a:rPr>
              <a:t>:</a:t>
            </a:r>
            <a:endParaRPr lang="fr-FR" dirty="0">
              <a:solidFill>
                <a:prstClr val="black"/>
              </a:solidFill>
            </a:endParaRPr>
          </a:p>
        </p:txBody>
      </p:sp>
      <p:sp>
        <p:nvSpPr>
          <p:cNvPr id="12" name="Rectangle 11"/>
          <p:cNvSpPr/>
          <p:nvPr/>
        </p:nvSpPr>
        <p:spPr>
          <a:xfrm>
            <a:off x="5271258" y="5070722"/>
            <a:ext cx="3862034" cy="923330"/>
          </a:xfrm>
          <a:prstGeom prst="rect">
            <a:avLst/>
          </a:prstGeom>
        </p:spPr>
        <p:txBody>
          <a:bodyPr wrap="square">
            <a:spAutoFit/>
          </a:bodyPr>
          <a:lstStyle/>
          <a:p>
            <a:pPr lvl="0"/>
            <a:r>
              <a:rPr lang="en-US" b="1" i="1" dirty="0" smtClean="0"/>
              <a:t>Mme. </a:t>
            </a:r>
            <a:r>
              <a:rPr lang="en-US" b="1" i="1" dirty="0" err="1" smtClean="0"/>
              <a:t>Meryem</a:t>
            </a:r>
            <a:r>
              <a:rPr lang="en-US" b="1" i="1" dirty="0" smtClean="0"/>
              <a:t> KARRAKCHOU (INSEA)</a:t>
            </a:r>
            <a:endParaRPr lang="fr-FR" dirty="0"/>
          </a:p>
          <a:p>
            <a:pPr lvl="0"/>
            <a:r>
              <a:rPr lang="fr-FR" b="1" i="1" dirty="0"/>
              <a:t>M. </a:t>
            </a:r>
            <a:r>
              <a:rPr lang="en-US" b="1" i="1" dirty="0"/>
              <a:t>Mohamed Nabil QASMI</a:t>
            </a:r>
            <a:r>
              <a:rPr lang="en-US" b="1" dirty="0"/>
              <a:t> (INSEA)</a:t>
            </a:r>
            <a:endParaRPr lang="fr-FR" dirty="0"/>
          </a:p>
          <a:p>
            <a:pPr lvl="0"/>
            <a:r>
              <a:rPr lang="en-US" b="1" i="1" dirty="0"/>
              <a:t>M. </a:t>
            </a:r>
            <a:r>
              <a:rPr lang="en-US" b="1" i="1" dirty="0" err="1" smtClean="0"/>
              <a:t>Abderrahim</a:t>
            </a:r>
            <a:r>
              <a:rPr lang="en-US" b="1" i="1" dirty="0" smtClean="0"/>
              <a:t> KARBOUTE(BCP)</a:t>
            </a:r>
            <a:endParaRPr lang="fr-FR" dirty="0"/>
          </a:p>
        </p:txBody>
      </p:sp>
      <p:sp>
        <p:nvSpPr>
          <p:cNvPr id="13" name="Rectangle 3"/>
          <p:cNvSpPr txBox="1">
            <a:spLocks noChangeArrowheads="1"/>
          </p:cNvSpPr>
          <p:nvPr/>
        </p:nvSpPr>
        <p:spPr bwMode="auto">
          <a:xfrm>
            <a:off x="514761" y="5192046"/>
            <a:ext cx="3456384" cy="1225488"/>
          </a:xfrm>
          <a:prstGeom prst="rect">
            <a:avLst/>
          </a:prstGeom>
          <a:noFill/>
          <a:ln w="9525" algn="ctr">
            <a:noFill/>
            <a:miter lim="800000"/>
            <a:headEnd/>
            <a:tailEnd/>
          </a:ln>
        </p:spPr>
        <p:txBody>
          <a:bodyPr vert="horz" wrap="square" lIns="160654" tIns="80329" rIns="160654" bIns="80329" numCol="1" anchor="t" anchorCtr="0" compatLnSpc="1">
            <a:prstTxWarp prst="textNoShape">
              <a:avLst/>
            </a:prstTxWarp>
          </a:bodyPr>
          <a:lstStyle/>
          <a:p>
            <a:pPr marL="0" marR="0" lvl="0" indent="0" defTabSz="914400" eaLnBrk="1" latinLnBrk="0" hangingPunct="1">
              <a:spcBef>
                <a:spcPct val="50000"/>
              </a:spcBef>
              <a:buClr>
                <a:srgbClr val="A82217"/>
              </a:buClr>
              <a:buSzTx/>
              <a:buFont typeface="Wingdings 3" pitchFamily="18" charset="2"/>
              <a:buNone/>
              <a:tabLst>
                <a:tab pos="3859890" algn="l"/>
              </a:tabLst>
              <a:defRPr/>
            </a:pPr>
            <a:r>
              <a:rPr kumimoji="1" lang="fr-FR" sz="2000" b="1" u="sng" kern="0" dirty="0" smtClean="0">
                <a:solidFill>
                  <a:schemeClr val="tx1"/>
                </a:solidFill>
                <a:effectLst>
                  <a:outerShdw blurRad="38100" dist="38100" dir="2700000" algn="tl">
                    <a:srgbClr val="000000">
                      <a:alpha val="43137"/>
                    </a:srgbClr>
                  </a:outerShdw>
                </a:effectLst>
                <a:latin typeface="Calibri Light" pitchFamily="34" charset="0"/>
              </a:rPr>
              <a:t>Présenté par :</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r>
              <a:rPr kumimoji="1" lang="fr-FR" sz="2000" kern="0" dirty="0" smtClean="0">
                <a:effectLst>
                  <a:outerShdw blurRad="38100" dist="38100" dir="2700000" algn="tl">
                    <a:srgbClr val="000000">
                      <a:alpha val="43137"/>
                    </a:srgbClr>
                  </a:outerShdw>
                </a:effectLst>
                <a:latin typeface="Calibri Light" pitchFamily="34" charset="0"/>
              </a:rPr>
              <a:t>M. </a:t>
            </a:r>
            <a:r>
              <a:rPr kumimoji="1" lang="fr-FR" sz="2000" kern="0" dirty="0" err="1" smtClean="0">
                <a:effectLst>
                  <a:outerShdw blurRad="38100" dist="38100" dir="2700000" algn="tl">
                    <a:srgbClr val="000000">
                      <a:alpha val="43137"/>
                    </a:srgbClr>
                  </a:outerShdw>
                </a:effectLst>
                <a:latin typeface="Calibri Light" pitchFamily="34" charset="0"/>
              </a:rPr>
              <a:t>Abdssamad</a:t>
            </a:r>
            <a:r>
              <a:rPr kumimoji="1" lang="fr-FR" sz="2000" kern="0" dirty="0" smtClean="0">
                <a:effectLst>
                  <a:outerShdw blurRad="38100" dist="38100" dir="2700000" algn="tl">
                    <a:srgbClr val="000000">
                      <a:alpha val="43137"/>
                    </a:srgbClr>
                  </a:outerShdw>
                </a:effectLst>
                <a:latin typeface="Calibri Light" pitchFamily="34" charset="0"/>
              </a:rPr>
              <a:t> SABRI</a:t>
            </a:r>
          </a:p>
          <a:p>
            <a:pPr marL="0" marR="0" lvl="0" indent="0" algn="l" defTabSz="914400" eaLnBrk="1" latinLnBrk="0" hangingPunct="1">
              <a:buClr>
                <a:srgbClr val="A82217"/>
              </a:buClr>
              <a:buSzTx/>
              <a:buFont typeface="Wingdings 3" pitchFamily="18" charset="2"/>
              <a:buNone/>
              <a:tabLst>
                <a:tab pos="3859890" algn="l"/>
              </a:tabLst>
              <a:defRPr/>
            </a:pPr>
            <a:r>
              <a:rPr kumimoji="1" lang="fr-FR" sz="2000" kern="0" dirty="0">
                <a:effectLst>
                  <a:outerShdw blurRad="38100" dist="38100" dir="2700000" algn="tl">
                    <a:srgbClr val="000000">
                      <a:alpha val="43137"/>
                    </a:srgbClr>
                  </a:outerShdw>
                </a:effectLst>
                <a:latin typeface="Calibri Light" pitchFamily="34" charset="0"/>
              </a:rPr>
              <a:t> </a:t>
            </a:r>
            <a:r>
              <a:rPr kumimoji="1" lang="fr-FR" sz="2000" kern="0" dirty="0" smtClean="0">
                <a:effectLst>
                  <a:outerShdw blurRad="38100" dist="38100" dir="2700000" algn="tl">
                    <a:srgbClr val="000000">
                      <a:alpha val="43137"/>
                    </a:srgbClr>
                  </a:outerShdw>
                </a:effectLst>
                <a:latin typeface="Calibri Light" pitchFamily="34" charset="0"/>
              </a:rPr>
              <a:t>       Mlle. </a:t>
            </a:r>
            <a:r>
              <a:rPr kumimoji="1" lang="fr-FR" sz="2000" kern="0" dirty="0" err="1" smtClean="0">
                <a:effectLst>
                  <a:outerShdw blurRad="38100" dist="38100" dir="2700000" algn="tl">
                    <a:srgbClr val="000000">
                      <a:alpha val="43137"/>
                    </a:srgbClr>
                  </a:outerShdw>
                </a:effectLst>
                <a:latin typeface="Calibri Light" pitchFamily="34" charset="0"/>
              </a:rPr>
              <a:t>Soukaina</a:t>
            </a:r>
            <a:r>
              <a:rPr kumimoji="1" lang="fr-FR" sz="2000" kern="0" dirty="0" smtClean="0">
                <a:effectLst>
                  <a:outerShdw blurRad="38100" dist="38100" dir="2700000" algn="tl">
                    <a:srgbClr val="000000">
                      <a:alpha val="43137"/>
                    </a:srgbClr>
                  </a:outerShdw>
                </a:effectLst>
                <a:latin typeface="Calibri Light" pitchFamily="34" charset="0"/>
              </a:rPr>
              <a:t> ERREHHAB</a:t>
            </a:r>
          </a:p>
          <a:p>
            <a:pPr marL="0" marR="0" lvl="0" indent="0" algn="ctr" defTabSz="914400" eaLnBrk="1" latinLnBrk="0" hangingPunct="1">
              <a:spcBef>
                <a:spcPct val="50000"/>
              </a:spcBef>
              <a:buClr>
                <a:srgbClr val="A82217"/>
              </a:buClr>
              <a:buSzTx/>
              <a:buFont typeface="Wingdings 3" pitchFamily="18" charset="2"/>
              <a:buNone/>
              <a:tabLst>
                <a:tab pos="3859890" algn="l"/>
              </a:tabLst>
              <a:defRPr/>
            </a:pPr>
            <a:endParaRPr kumimoji="1" lang="fr-FR" sz="2000" kern="0" dirty="0" smtClean="0">
              <a:solidFill>
                <a:schemeClr val="tx1"/>
              </a:solidFill>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endParaRPr kumimoji="1" lang="fr-FR" sz="1600" b="1" i="0" u="none" strike="noStrike" kern="0" cap="none" spc="0" normalizeH="0" baseline="0" noProof="0" dirty="0" smtClean="0">
              <a:ln>
                <a:noFill/>
              </a:ln>
              <a:solidFill>
                <a:schemeClr val="tx1"/>
              </a:solidFill>
              <a:effectLst/>
              <a:uLnTx/>
              <a:uFillTx/>
              <a:latin typeface="Calibri Light" pitchFamily="34" charset="0"/>
            </a:endParaRPr>
          </a:p>
          <a:p>
            <a:pPr marL="0" marR="0" lvl="0" indent="0" algn="l" defTabSz="914400" rtl="0" eaLnBrk="1" fontAlgn="base" latinLnBrk="0" hangingPunct="1">
              <a:spcBef>
                <a:spcPct val="20000"/>
              </a:spcBef>
              <a:spcAft>
                <a:spcPct val="0"/>
              </a:spcAft>
              <a:buClr>
                <a:srgbClr val="A82217"/>
              </a:buClr>
              <a:buSzTx/>
              <a:buFont typeface="Wingdings 3" pitchFamily="18" charset="2"/>
              <a:buNone/>
              <a:tabLst>
                <a:tab pos="3859890" algn="l"/>
              </a:tabLst>
              <a:defRPr/>
            </a:pPr>
            <a:r>
              <a:rPr kumimoji="1" lang="fr-FR" sz="1600" b="1" i="0" u="none" strike="noStrike" kern="0" cap="none" spc="0" normalizeH="0" baseline="0" noProof="0" dirty="0" smtClean="0">
                <a:ln>
                  <a:noFill/>
                </a:ln>
                <a:solidFill>
                  <a:schemeClr val="tx1"/>
                </a:solidFill>
                <a:effectLst/>
                <a:uLnTx/>
                <a:uFillTx/>
                <a:latin typeface="Calibri Light" pitchFamily="34" charset="0"/>
              </a:rPr>
              <a:t>	</a:t>
            </a:r>
            <a:r>
              <a:rPr kumimoji="1" lang="fr-FR" sz="3600" b="1" i="0" u="none" strike="noStrike" kern="0" cap="none" spc="0" normalizeH="0" baseline="0" noProof="0" dirty="0" smtClean="0">
                <a:ln>
                  <a:noFill/>
                </a:ln>
                <a:solidFill>
                  <a:schemeClr val="tx1"/>
                </a:solidFill>
                <a:effectLst/>
                <a:uLnTx/>
                <a:uFillTx/>
                <a:latin typeface="Calibri Light" pitchFamily="34" charset="0"/>
              </a:rPr>
              <a:t>	</a:t>
            </a:r>
          </a:p>
        </p:txBody>
      </p:sp>
      <p:sp>
        <p:nvSpPr>
          <p:cNvPr id="14" name="Rectangle 13"/>
          <p:cNvSpPr/>
          <p:nvPr/>
        </p:nvSpPr>
        <p:spPr>
          <a:xfrm>
            <a:off x="981900" y="4346396"/>
            <a:ext cx="6982544" cy="738664"/>
          </a:xfrm>
          <a:prstGeom prst="rect">
            <a:avLst/>
          </a:prstGeom>
        </p:spPr>
        <p:txBody>
          <a:bodyPr wrap="square">
            <a:spAutoFit/>
          </a:bodyPr>
          <a:lstStyle/>
          <a:p>
            <a:pPr algn="ctr"/>
            <a:r>
              <a:rPr lang="fr-FR" sz="1400" dirty="0"/>
              <a:t>Soutenu publiquement comme </a:t>
            </a:r>
            <a:r>
              <a:rPr lang="fr-FR" sz="1400" dirty="0" smtClean="0"/>
              <a:t>exigence </a:t>
            </a:r>
            <a:r>
              <a:rPr lang="fr-FR" sz="1400" dirty="0"/>
              <a:t>partielle en vue de l’obtention du </a:t>
            </a:r>
          </a:p>
          <a:p>
            <a:pPr algn="ctr"/>
            <a:r>
              <a:rPr lang="fr-FR" sz="1400" dirty="0"/>
              <a:t>Diplôme d’Ingénieur d’Etat</a:t>
            </a:r>
          </a:p>
          <a:p>
            <a:pPr algn="ctr"/>
            <a:r>
              <a:rPr lang="fr-FR" sz="1400" dirty="0"/>
              <a:t>Option : </a:t>
            </a:r>
            <a:r>
              <a:rPr lang="fr-FR" sz="1400" dirty="0" smtClean="0"/>
              <a:t>INFORMATIQUE</a:t>
            </a:r>
            <a:endParaRPr lang="fr-FR" sz="1400" dirty="0"/>
          </a:p>
        </p:txBody>
      </p:sp>
      <p:sp>
        <p:nvSpPr>
          <p:cNvPr id="15" name="Espace réservé du contenu 2"/>
          <p:cNvSpPr txBox="1">
            <a:spLocks/>
          </p:cNvSpPr>
          <p:nvPr/>
        </p:nvSpPr>
        <p:spPr>
          <a:xfrm>
            <a:off x="1057559" y="6521273"/>
            <a:ext cx="6651846" cy="323072"/>
          </a:xfrm>
          <a:prstGeom prst="rect">
            <a:avLst/>
          </a:prstGeom>
        </p:spPr>
        <p:txBody>
          <a:bodyPr vert="horz" lIns="45720" rIns="45720">
            <a:normAutofit fontScale="9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lnSpc>
                <a:spcPct val="90000"/>
              </a:lnSpc>
              <a:buClr>
                <a:srgbClr val="A82217"/>
              </a:buClr>
              <a:tabLst>
                <a:tab pos="3859890" algn="l"/>
              </a:tabLst>
              <a:defRPr/>
            </a:pPr>
            <a:r>
              <a:rPr kumimoji="1" lang="fr-FR" sz="2000" kern="0" dirty="0" smtClean="0">
                <a:solidFill>
                  <a:schemeClr val="tx1"/>
                </a:solidFill>
                <a:effectLst>
                  <a:outerShdw blurRad="38100" dist="38100" dir="2700000" algn="tl">
                    <a:srgbClr val="000000">
                      <a:alpha val="43137"/>
                    </a:srgbClr>
                  </a:outerShdw>
                </a:effectLst>
                <a:latin typeface="Calibri Light" pitchFamily="34" charset="0"/>
              </a:rPr>
              <a:t>Année universitaire 2014/2015</a:t>
            </a:r>
            <a:endParaRPr kumimoji="1" lang="fr-FR" sz="2000" kern="0" dirty="0">
              <a:solidFill>
                <a:schemeClr val="tx1"/>
              </a:solidFill>
              <a:effectLst>
                <a:outerShdw blurRad="38100" dist="38100" dir="2700000" algn="tl">
                  <a:srgbClr val="000000">
                    <a:alpha val="43137"/>
                  </a:srgbClr>
                </a:outerShdw>
              </a:effectLst>
              <a:latin typeface="Calibri Light" pitchFamily="34"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8" y="227113"/>
            <a:ext cx="1913649" cy="1778000"/>
          </a:xfrm>
          <a:prstGeom prst="rect">
            <a:avLst/>
          </a:prstGeom>
        </p:spPr>
      </p:pic>
      <p:sp>
        <p:nvSpPr>
          <p:cNvPr id="4" name="Rectangle 3"/>
          <p:cNvSpPr/>
          <p:nvPr/>
        </p:nvSpPr>
        <p:spPr>
          <a:xfrm>
            <a:off x="1475656" y="195538"/>
            <a:ext cx="6048672" cy="830997"/>
          </a:xfrm>
          <a:prstGeom prst="rect">
            <a:avLst/>
          </a:prstGeom>
        </p:spPr>
        <p:txBody>
          <a:bodyPr wrap="square">
            <a:spAutoFit/>
          </a:bodyPr>
          <a:lstStyle/>
          <a:p>
            <a:pPr algn="ctr"/>
            <a:r>
              <a:rPr lang="fr-FR" sz="2400" dirty="0" smtClean="0">
                <a:ln w="0"/>
                <a:effectLst>
                  <a:outerShdw blurRad="38100" dist="19050" dir="2700000" algn="tl" rotWithShape="0">
                    <a:schemeClr val="dk1">
                      <a:alpha val="40000"/>
                    </a:schemeClr>
                  </a:outerShdw>
                </a:effectLst>
              </a:rPr>
              <a:t>INSTITUT NATIONAL</a:t>
            </a:r>
          </a:p>
          <a:p>
            <a:pPr algn="ctr"/>
            <a:r>
              <a:rPr lang="fr-FR" sz="2400" dirty="0" smtClean="0">
                <a:ln w="0"/>
                <a:effectLst>
                  <a:outerShdw blurRad="38100" dist="19050" dir="2700000" algn="tl" rotWithShape="0">
                    <a:schemeClr val="dk1">
                      <a:alpha val="40000"/>
                    </a:schemeClr>
                  </a:outerShdw>
                </a:effectLst>
              </a:rPr>
              <a:t>DE STATISTIQUE ET D’ECONOMIE APPLIQUEE</a:t>
            </a:r>
            <a:endParaRPr lang="fr-FR" sz="2400" dirty="0">
              <a:ln w="0"/>
              <a:effectLst>
                <a:outerShdw blurRad="38100" dist="19050" dir="2700000" algn="tl" rotWithShape="0">
                  <a:schemeClr val="dk1">
                    <a:alpha val="40000"/>
                  </a:schemeClr>
                </a:outerShdw>
              </a:effectLst>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666" y="302951"/>
            <a:ext cx="1492710" cy="1155646"/>
          </a:xfrm>
          <a:prstGeom prst="rect">
            <a:avLst/>
          </a:prstGeom>
        </p:spPr>
      </p:pic>
    </p:spTree>
    <p:extLst>
      <p:ext uri="{BB962C8B-B14F-4D97-AF65-F5344CB8AC3E}">
        <p14:creationId xmlns:p14="http://schemas.microsoft.com/office/powerpoint/2010/main" val="367063358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4</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4</a:t>
            </a:fld>
            <a:endParaRPr lang="fr-FR"/>
          </a:p>
        </p:txBody>
      </p:sp>
      <p:grpSp>
        <p:nvGrpSpPr>
          <p:cNvPr id="105" name="Group 23"/>
          <p:cNvGrpSpPr/>
          <p:nvPr/>
        </p:nvGrpSpPr>
        <p:grpSpPr>
          <a:xfrm>
            <a:off x="467544" y="5753100"/>
            <a:ext cx="8141686" cy="484212"/>
            <a:chOff x="467544" y="5753100"/>
            <a:chExt cx="8141686" cy="484212"/>
          </a:xfrm>
        </p:grpSpPr>
        <p:cxnSp>
          <p:nvCxnSpPr>
            <p:cNvPr id="10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Arc 106"/>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4" name="Rectangle 7"/>
          <p:cNvSpPr txBox="1">
            <a:spLocks noChangeArrowheads="1"/>
          </p:cNvSpPr>
          <p:nvPr/>
        </p:nvSpPr>
        <p:spPr>
          <a:xfrm>
            <a:off x="612363" y="685317"/>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latin typeface="Agency FB" pitchFamily="34" charset="0"/>
                <a:ea typeface="+mj-ea"/>
                <a:cs typeface="+mj-cs"/>
              </a:rPr>
              <a:t>Organisme d’accueil</a:t>
            </a:r>
          </a:p>
        </p:txBody>
      </p:sp>
      <p:sp>
        <p:nvSpPr>
          <p:cNvPr id="7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 Etude de l’existant</a:t>
            </a:r>
          </a:p>
        </p:txBody>
      </p:sp>
      <p:sp>
        <p:nvSpPr>
          <p:cNvPr id="77" name="Rectangle 7"/>
          <p:cNvSpPr txBox="1">
            <a:spLocks noChangeArrowheads="1"/>
          </p:cNvSpPr>
          <p:nvPr/>
        </p:nvSpPr>
        <p:spPr>
          <a:xfrm>
            <a:off x="3707904" y="727890"/>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Objectifs</a:t>
            </a:r>
          </a:p>
        </p:txBody>
      </p:sp>
      <p:sp>
        <p:nvSpPr>
          <p:cNvPr id="78" name="Rectangle 7"/>
          <p:cNvSpPr txBox="1">
            <a:spLocks noChangeArrowheads="1"/>
          </p:cNvSpPr>
          <p:nvPr/>
        </p:nvSpPr>
        <p:spPr>
          <a:xfrm>
            <a:off x="4635815" y="724772"/>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Conduite du projet</a:t>
            </a:r>
          </a:p>
        </p:txBody>
      </p:sp>
      <p:sp>
        <p:nvSpPr>
          <p:cNvPr id="79" name="Freeform 9" descr="&lt;LOGICA_QUOTE_RIGHT&gt;"/>
          <p:cNvSpPr>
            <a:spLocks/>
          </p:cNvSpPr>
          <p:nvPr/>
        </p:nvSpPr>
        <p:spPr bwMode="gray">
          <a:xfrm>
            <a:off x="1808963" y="65617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5" descr="&lt;LOGICA_QUOTE_LEFT&gt;"/>
          <p:cNvSpPr>
            <a:spLocks/>
          </p:cNvSpPr>
          <p:nvPr/>
        </p:nvSpPr>
        <p:spPr bwMode="gray">
          <a:xfrm>
            <a:off x="468248" y="69340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32" name="Groupe 31"/>
          <p:cNvGrpSpPr/>
          <p:nvPr/>
        </p:nvGrpSpPr>
        <p:grpSpPr>
          <a:xfrm>
            <a:off x="437263" y="44624"/>
            <a:ext cx="8063322" cy="576064"/>
            <a:chOff x="437263" y="44624"/>
            <a:chExt cx="8063322" cy="576064"/>
          </a:xfrm>
        </p:grpSpPr>
        <p:sp>
          <p:nvSpPr>
            <p:cNvPr id="3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36"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9"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0"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1"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graphicFrame>
        <p:nvGraphicFramePr>
          <p:cNvPr id="31" name="Diagramme 30"/>
          <p:cNvGraphicFramePr/>
          <p:nvPr>
            <p:extLst>
              <p:ext uri="{D42A27DB-BD31-4B8C-83A1-F6EECF244321}">
                <p14:modId xmlns:p14="http://schemas.microsoft.com/office/powerpoint/2010/main" val="1595470546"/>
              </p:ext>
            </p:extLst>
          </p:nvPr>
        </p:nvGraphicFramePr>
        <p:xfrm>
          <a:off x="-4068960" y="1484784"/>
          <a:ext cx="17785976" cy="4598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ndir un rectangle avec un coin diagonal 4"/>
          <p:cNvSpPr/>
          <p:nvPr/>
        </p:nvSpPr>
        <p:spPr>
          <a:xfrm>
            <a:off x="7711321" y="4581128"/>
            <a:ext cx="1325175" cy="648072"/>
          </a:xfrm>
          <a:prstGeom prst="round2Diag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aphicFrame>
        <p:nvGraphicFramePr>
          <p:cNvPr id="42" name="Diagramme 41"/>
          <p:cNvGraphicFramePr/>
          <p:nvPr>
            <p:extLst>
              <p:ext uri="{D42A27DB-BD31-4B8C-83A1-F6EECF244321}">
                <p14:modId xmlns:p14="http://schemas.microsoft.com/office/powerpoint/2010/main" val="195556533"/>
              </p:ext>
            </p:extLst>
          </p:nvPr>
        </p:nvGraphicFramePr>
        <p:xfrm>
          <a:off x="467544" y="1131465"/>
          <a:ext cx="8410533" cy="49163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3" name="Diagramme 42"/>
          <p:cNvGraphicFramePr/>
          <p:nvPr>
            <p:extLst>
              <p:ext uri="{D42A27DB-BD31-4B8C-83A1-F6EECF244321}">
                <p14:modId xmlns:p14="http://schemas.microsoft.com/office/powerpoint/2010/main" val="1707547009"/>
              </p:ext>
            </p:extLst>
          </p:nvPr>
        </p:nvGraphicFramePr>
        <p:xfrm>
          <a:off x="-621480" y="1362176"/>
          <a:ext cx="10297143" cy="49941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4" name="Arrondir un rectangle avec un coin diagonal 43"/>
          <p:cNvSpPr/>
          <p:nvPr/>
        </p:nvSpPr>
        <p:spPr>
          <a:xfrm>
            <a:off x="709255" y="3573016"/>
            <a:ext cx="1440160" cy="792088"/>
          </a:xfrm>
          <a:prstGeom prst="round2Diag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46" name="Group 23"/>
          <p:cNvGrpSpPr/>
          <p:nvPr/>
        </p:nvGrpSpPr>
        <p:grpSpPr>
          <a:xfrm>
            <a:off x="619944" y="5905500"/>
            <a:ext cx="8141686" cy="484212"/>
            <a:chOff x="467544" y="5753100"/>
            <a:chExt cx="8141686" cy="484212"/>
          </a:xfrm>
        </p:grpSpPr>
        <p:cxnSp>
          <p:nvCxnSpPr>
            <p:cNvPr id="48"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Arc 48"/>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2340442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fmla="#ppt_w*sin(2.5*pi*$)">
                                          <p:val>
                                            <p:fltVal val="0"/>
                                          </p:val>
                                        </p:tav>
                                        <p:tav tm="100000">
                                          <p:val>
                                            <p:fltVal val="1"/>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fmla="#ppt_w*sin(2.5*pi*$)">
                                          <p:val>
                                            <p:fltVal val="0"/>
                                          </p:val>
                                        </p:tav>
                                        <p:tav tm="100000">
                                          <p:val>
                                            <p:fltVal val="1"/>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 presetClass="entr" presetSubtype="4" fill="hold" grpId="1"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4" fill="hold" grpId="1"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0" nodeType="clickEffect">
                                  <p:stCondLst>
                                    <p:cond delay="0"/>
                                  </p:stCondLst>
                                  <p:childTnLst>
                                    <p:animEffect transition="out" filter="wipe(down)">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22" presetClass="exit" presetSubtype="4" fill="hold" grpId="0" nodeType="withEffect">
                                  <p:stCondLst>
                                    <p:cond delay="0"/>
                                  </p:stCondLst>
                                  <p:childTnLst>
                                    <p:animEffect transition="out" filter="wipe(down)">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1" nodeType="clickEffect">
                                  <p:stCondLst>
                                    <p:cond delay="0"/>
                                  </p:stCondLst>
                                  <p:childTnLst>
                                    <p:anim calcmode="lin" valueType="num">
                                      <p:cBhvr additive="base">
                                        <p:cTn id="38" dur="500"/>
                                        <p:tgtEl>
                                          <p:spTgt spid="42"/>
                                        </p:tgtEl>
                                        <p:attrNameLst>
                                          <p:attrName>ppt_x</p:attrName>
                                        </p:attrNameLst>
                                      </p:cBhvr>
                                      <p:tavLst>
                                        <p:tav tm="0">
                                          <p:val>
                                            <p:strVal val="ppt_x"/>
                                          </p:val>
                                        </p:tav>
                                        <p:tav tm="100000">
                                          <p:val>
                                            <p:strVal val="1+ppt_w/2"/>
                                          </p:val>
                                        </p:tav>
                                      </p:tavLst>
                                    </p:anim>
                                    <p:anim calcmode="lin" valueType="num">
                                      <p:cBhvr additive="base">
                                        <p:cTn id="39" dur="500"/>
                                        <p:tgtEl>
                                          <p:spTgt spid="42"/>
                                        </p:tgtEl>
                                        <p:attrNameLst>
                                          <p:attrName>ppt_y</p:attrName>
                                        </p:attrNameLst>
                                      </p:cBhvr>
                                      <p:tavLst>
                                        <p:tav tm="0">
                                          <p:val>
                                            <p:strVal val="ppt_y"/>
                                          </p:val>
                                        </p:tav>
                                        <p:tav tm="100000">
                                          <p:val>
                                            <p:strVal val="ppt_y"/>
                                          </p:val>
                                        </p:tav>
                                      </p:tavLst>
                                    </p:anim>
                                    <p:set>
                                      <p:cBhvr>
                                        <p:cTn id="40" dur="1" fill="hold">
                                          <p:stCondLst>
                                            <p:cond delay="499"/>
                                          </p:stCondLst>
                                        </p:cTn>
                                        <p:tgtEl>
                                          <p:spTgt spid="42"/>
                                        </p:tgtEl>
                                        <p:attrNameLst>
                                          <p:attrName>style.visibility</p:attrName>
                                        </p:attrNameLst>
                                      </p:cBhvr>
                                      <p:to>
                                        <p:strVal val="hidden"/>
                                      </p:to>
                                    </p:set>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p:cTn id="44" dur="500" fill="hold"/>
                                        <p:tgtEl>
                                          <p:spTgt spid="43"/>
                                        </p:tgtEl>
                                        <p:attrNameLst>
                                          <p:attrName>ppt_w</p:attrName>
                                        </p:attrNameLst>
                                      </p:cBhvr>
                                      <p:tavLst>
                                        <p:tav tm="0">
                                          <p:val>
                                            <p:fltVal val="0"/>
                                          </p:val>
                                        </p:tav>
                                        <p:tav tm="100000">
                                          <p:val>
                                            <p:strVal val="#ppt_w"/>
                                          </p:val>
                                        </p:tav>
                                      </p:tavLst>
                                    </p:anim>
                                    <p:anim calcmode="lin" valueType="num">
                                      <p:cBhvr>
                                        <p:cTn id="45" dur="500" fill="hold"/>
                                        <p:tgtEl>
                                          <p:spTgt spid="43"/>
                                        </p:tgtEl>
                                        <p:attrNameLst>
                                          <p:attrName>ppt_h</p:attrName>
                                        </p:attrNameLst>
                                      </p:cBhvr>
                                      <p:tavLst>
                                        <p:tav tm="0">
                                          <p:val>
                                            <p:fltVal val="0"/>
                                          </p:val>
                                        </p:tav>
                                        <p:tav tm="100000">
                                          <p:val>
                                            <p:strVal val="#ppt_h"/>
                                          </p:val>
                                        </p:tav>
                                      </p:tavLst>
                                    </p:anim>
                                    <p:animEffect transition="in" filter="fade">
                                      <p:cBhvr>
                                        <p:cTn id="46" dur="500"/>
                                        <p:tgtEl>
                                          <p:spTgt spid="43"/>
                                        </p:tgtEl>
                                      </p:cBhvr>
                                    </p:animEffect>
                                  </p:childTnLst>
                                </p:cTn>
                              </p:par>
                            </p:childTnLst>
                          </p:cTn>
                        </p:par>
                        <p:par>
                          <p:cTn id="47" fill="hold">
                            <p:stCondLst>
                              <p:cond delay="1000"/>
                            </p:stCondLst>
                            <p:childTnLst>
                              <p:par>
                                <p:cTn id="48" presetID="16" presetClass="entr" presetSubtype="21"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arn(inVertical)">
                                      <p:cBhvr>
                                        <p:cTn id="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5" grpId="0" animBg="1"/>
      <p:bldGraphic spid="31" grpId="0">
        <p:bldAsOne/>
      </p:bldGraphic>
      <p:bldGraphic spid="31" grpId="1">
        <p:bldAsOne/>
      </p:bldGraphic>
      <p:bldP spid="5" grpId="0" animBg="1"/>
      <p:bldP spid="5" grpId="1" animBg="1"/>
      <p:bldGraphic spid="42" grpId="0">
        <p:bldAsOne/>
      </p:bldGraphic>
      <p:bldGraphic spid="42" grpId="1">
        <p:bldAsOne/>
      </p:bldGraphic>
      <p:bldGraphic spid="43" grpId="0">
        <p:bldAsOne/>
      </p:bldGraphic>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5</a:t>
            </a:fld>
            <a:endParaRPr lang="fr-BE"/>
          </a:p>
        </p:txBody>
      </p:sp>
      <p:sp>
        <p:nvSpPr>
          <p:cNvPr id="104"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6569FD-FFB4-4247-9A08-C210CA39FC2E}" type="slidenum">
              <a:rPr lang="fr-FR" smtClean="0"/>
              <a:pPr/>
              <a:t>5</a:t>
            </a:fld>
            <a:endParaRPr lang="fr-FR"/>
          </a:p>
        </p:txBody>
      </p:sp>
      <p:grpSp>
        <p:nvGrpSpPr>
          <p:cNvPr id="105" name="Group 23"/>
          <p:cNvGrpSpPr/>
          <p:nvPr/>
        </p:nvGrpSpPr>
        <p:grpSpPr>
          <a:xfrm>
            <a:off x="467544" y="5753100"/>
            <a:ext cx="8141686" cy="484212"/>
            <a:chOff x="467544" y="5753100"/>
            <a:chExt cx="8141686" cy="484212"/>
          </a:xfrm>
        </p:grpSpPr>
        <p:cxnSp>
          <p:nvCxnSpPr>
            <p:cNvPr id="106"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Arc 106"/>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 13"/>
          <p:cNvGrpSpPr/>
          <p:nvPr/>
        </p:nvGrpSpPr>
        <p:grpSpPr>
          <a:xfrm>
            <a:off x="467544" y="575377"/>
            <a:ext cx="8164731" cy="463420"/>
            <a:chOff x="444499" y="1136780"/>
            <a:chExt cx="8164731" cy="463420"/>
          </a:xfrm>
        </p:grpSpPr>
        <p:cxnSp>
          <p:nvCxnSpPr>
            <p:cNvPr id="72"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3" name="Arc 72"/>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4" name="Rectangle 7"/>
          <p:cNvSpPr txBox="1">
            <a:spLocks noChangeArrowheads="1"/>
          </p:cNvSpPr>
          <p:nvPr/>
        </p:nvSpPr>
        <p:spPr>
          <a:xfrm>
            <a:off x="667063" y="660593"/>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500" dirty="0" smtClean="0">
                <a:solidFill>
                  <a:schemeClr val="bg1">
                    <a:lumMod val="75000"/>
                  </a:schemeClr>
                </a:solidFill>
                <a:latin typeface="Agency FB" pitchFamily="34" charset="0"/>
                <a:ea typeface="+mj-ea"/>
                <a:cs typeface="+mj-cs"/>
              </a:rPr>
              <a:t>Organisme d’accueil</a:t>
            </a:r>
          </a:p>
        </p:txBody>
      </p:sp>
      <p:sp>
        <p:nvSpPr>
          <p:cNvPr id="75" name="Rectangle 7"/>
          <p:cNvSpPr txBox="1">
            <a:spLocks noChangeArrowheads="1"/>
          </p:cNvSpPr>
          <p:nvPr/>
        </p:nvSpPr>
        <p:spPr>
          <a:xfrm>
            <a:off x="2149415" y="72334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latin typeface="Agency FB" pitchFamily="34" charset="0"/>
                <a:ea typeface="+mj-ea"/>
                <a:cs typeface="+mj-cs"/>
              </a:rPr>
              <a:t> Description du projet</a:t>
            </a:r>
          </a:p>
        </p:txBody>
      </p:sp>
      <p:sp>
        <p:nvSpPr>
          <p:cNvPr id="77" name="Rectangle 7"/>
          <p:cNvSpPr txBox="1">
            <a:spLocks noChangeArrowheads="1"/>
          </p:cNvSpPr>
          <p:nvPr/>
        </p:nvSpPr>
        <p:spPr>
          <a:xfrm>
            <a:off x="3707904" y="727890"/>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Objectifs</a:t>
            </a:r>
          </a:p>
        </p:txBody>
      </p:sp>
      <p:sp>
        <p:nvSpPr>
          <p:cNvPr id="78" name="Rectangle 7"/>
          <p:cNvSpPr txBox="1">
            <a:spLocks noChangeArrowheads="1"/>
          </p:cNvSpPr>
          <p:nvPr/>
        </p:nvSpPr>
        <p:spPr>
          <a:xfrm>
            <a:off x="4481217" y="728679"/>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Conduite du projet</a:t>
            </a:r>
          </a:p>
        </p:txBody>
      </p:sp>
      <p:sp>
        <p:nvSpPr>
          <p:cNvPr id="79" name="Freeform 9" descr="&lt;LOGICA_QUOTE_RIGHT&gt;"/>
          <p:cNvSpPr>
            <a:spLocks/>
          </p:cNvSpPr>
          <p:nvPr/>
        </p:nvSpPr>
        <p:spPr bwMode="gray">
          <a:xfrm>
            <a:off x="3366781" y="66346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Freeform 5" descr="&lt;LOGICA_QUOTE_LEFT&gt;"/>
          <p:cNvSpPr>
            <a:spLocks/>
          </p:cNvSpPr>
          <p:nvPr/>
        </p:nvSpPr>
        <p:spPr bwMode="gray">
          <a:xfrm>
            <a:off x="2051325" y="652740"/>
            <a:ext cx="100247"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ZoneTexte 5"/>
          <p:cNvSpPr txBox="1"/>
          <p:nvPr/>
        </p:nvSpPr>
        <p:spPr>
          <a:xfrm>
            <a:off x="6244864" y="4703338"/>
            <a:ext cx="1046006" cy="461665"/>
          </a:xfrm>
          <a:prstGeom prst="rect">
            <a:avLst/>
          </a:prstGeom>
          <a:solidFill>
            <a:schemeClr val="bg1"/>
          </a:solidFill>
        </p:spPr>
        <p:txBody>
          <a:bodyPr wrap="square" rtlCol="0">
            <a:spAutoFit/>
          </a:bodyPr>
          <a:lstStyle/>
          <a:p>
            <a:endParaRPr lang="fr-FR" sz="2400" b="1" dirty="0">
              <a:solidFill>
                <a:schemeClr val="tx1">
                  <a:lumMod val="50000"/>
                  <a:lumOff val="50000"/>
                </a:schemeClr>
              </a:solidFill>
              <a:latin typeface="Agency FB" panose="020B0503020202020204" pitchFamily="34" charset="0"/>
            </a:endParaRPr>
          </a:p>
        </p:txBody>
      </p:sp>
      <p:grpSp>
        <p:nvGrpSpPr>
          <p:cNvPr id="32" name="Groupe 31"/>
          <p:cNvGrpSpPr/>
          <p:nvPr/>
        </p:nvGrpSpPr>
        <p:grpSpPr>
          <a:xfrm>
            <a:off x="437263" y="44624"/>
            <a:ext cx="8063322" cy="576064"/>
            <a:chOff x="437263" y="44624"/>
            <a:chExt cx="8063322" cy="576064"/>
          </a:xfrm>
        </p:grpSpPr>
        <p:sp>
          <p:nvSpPr>
            <p:cNvPr id="33"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4"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5"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36"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a:solidFill>
                    <a:schemeClr val="bg1">
                      <a:lumMod val="65000"/>
                    </a:schemeClr>
                  </a:solidFill>
                  <a:latin typeface="Agency FB" pitchFamily="34" charset="0"/>
                </a:rPr>
                <a:t>Analyse du besoin</a:t>
              </a:r>
            </a:p>
          </p:txBody>
        </p:sp>
        <p:sp>
          <p:nvSpPr>
            <p:cNvPr id="39"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40"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41"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pic>
        <p:nvPicPr>
          <p:cNvPr id="31" name="Imag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89" y="2505907"/>
            <a:ext cx="1943100" cy="1594844"/>
          </a:xfrm>
          <a:prstGeom prst="rect">
            <a:avLst/>
          </a:prstGeom>
        </p:spPr>
      </p:pic>
      <p:graphicFrame>
        <p:nvGraphicFramePr>
          <p:cNvPr id="12" name="Diagramme 11"/>
          <p:cNvGraphicFramePr/>
          <p:nvPr>
            <p:extLst>
              <p:ext uri="{D42A27DB-BD31-4B8C-83A1-F6EECF244321}">
                <p14:modId xmlns:p14="http://schemas.microsoft.com/office/powerpoint/2010/main" val="339798969"/>
              </p:ext>
            </p:extLst>
          </p:nvPr>
        </p:nvGraphicFramePr>
        <p:xfrm>
          <a:off x="2408015" y="133274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6" name="Picture 3" descr="C:\Users\8.1\Desktop\stage PFE\productivité.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251" y="1813181"/>
            <a:ext cx="3722147" cy="278801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6684" y="1428374"/>
            <a:ext cx="4457700" cy="3562350"/>
          </a:xfrm>
          <a:prstGeom prst="rect">
            <a:avLst/>
          </a:prstGeom>
        </p:spPr>
      </p:pic>
      <p:sp>
        <p:nvSpPr>
          <p:cNvPr id="14" name="Rectangle à coins arrondis 13"/>
          <p:cNvSpPr/>
          <p:nvPr/>
        </p:nvSpPr>
        <p:spPr>
          <a:xfrm>
            <a:off x="6991108" y="1140685"/>
            <a:ext cx="1872208" cy="45634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smtClean="0"/>
              <a:t>Système décisionnel</a:t>
            </a:r>
            <a:endParaRPr lang="fr-FR" dirty="0"/>
          </a:p>
        </p:txBody>
      </p:sp>
      <p:pic>
        <p:nvPicPr>
          <p:cNvPr id="3" name="Imag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8985" y="1601204"/>
            <a:ext cx="6112452" cy="3732795"/>
          </a:xfrm>
          <a:prstGeom prst="rect">
            <a:avLst/>
          </a:prstGeom>
        </p:spPr>
      </p:pic>
    </p:spTree>
    <p:extLst>
      <p:ext uri="{BB962C8B-B14F-4D97-AF65-F5344CB8AC3E}">
        <p14:creationId xmlns:p14="http://schemas.microsoft.com/office/powerpoint/2010/main" val="142201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fmla="#ppt_w*sin(2.5*pi*$)">
                                          <p:val>
                                            <p:fltVal val="0"/>
                                          </p:val>
                                        </p:tav>
                                        <p:tav tm="100000">
                                          <p:val>
                                            <p:fltVal val="1"/>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fmla="#ppt_w*sin(2.5*pi*$)">
                                          <p:val>
                                            <p:fltVal val="0"/>
                                          </p:val>
                                        </p:tav>
                                        <p:tav tm="100000">
                                          <p:val>
                                            <p:fltVal val="1"/>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3"/>
                                        </p:tgtEl>
                                      </p:cBhvr>
                                    </p:animEffect>
                                    <p:anim calcmode="lin" valueType="num">
                                      <p:cBhvr>
                                        <p:cTn id="24" dur="1000"/>
                                        <p:tgtEl>
                                          <p:spTgt spid="3"/>
                                        </p:tgtEl>
                                        <p:attrNameLst>
                                          <p:attrName>ppt_x</p:attrName>
                                        </p:attrNameLst>
                                      </p:cBhvr>
                                      <p:tavLst>
                                        <p:tav tm="0">
                                          <p:val>
                                            <p:strVal val="ppt_x"/>
                                          </p:val>
                                        </p:tav>
                                        <p:tav tm="100000">
                                          <p:val>
                                            <p:strVal val="ppt_x"/>
                                          </p:val>
                                        </p:tav>
                                      </p:tavLst>
                                    </p:anim>
                                    <p:anim calcmode="lin" valueType="num">
                                      <p:cBhvr>
                                        <p:cTn id="25" dur="1000"/>
                                        <p:tgtEl>
                                          <p:spTgt spid="3"/>
                                        </p:tgtEl>
                                        <p:attrNameLst>
                                          <p:attrName>ppt_y</p:attrName>
                                        </p:attrNameLst>
                                      </p:cBhvr>
                                      <p:tavLst>
                                        <p:tav tm="0">
                                          <p:val>
                                            <p:strVal val="ppt_y"/>
                                          </p:val>
                                        </p:tav>
                                        <p:tav tm="100000">
                                          <p:val>
                                            <p:strVal val="ppt_y+.1"/>
                                          </p:val>
                                        </p:tav>
                                      </p:tavLst>
                                    </p:anim>
                                    <p:set>
                                      <p:cBhvr>
                                        <p:cTn id="26" dur="1" fill="hold">
                                          <p:stCondLst>
                                            <p:cond delay="999"/>
                                          </p:stCondLst>
                                        </p:cTn>
                                        <p:tgtEl>
                                          <p:spTgt spid="3"/>
                                        </p:tgtEl>
                                        <p:attrNameLst>
                                          <p:attrName>style.visibility</p:attrName>
                                        </p:attrNameLst>
                                      </p:cBhvr>
                                      <p:to>
                                        <p:strVal val="hidden"/>
                                      </p:to>
                                    </p:set>
                                  </p:childTnLst>
                                </p:cTn>
                              </p:par>
                              <p:par>
                                <p:cTn id="27" presetID="53" presetClass="entr" presetSubtype="16"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12">
                                            <p:graphicEl>
                                              <a:dgm id="{7FAF371A-E4C2-420F-A623-523044F677C9}"/>
                                            </p:graphicEl>
                                          </p:spTgt>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12">
                                            <p:graphicEl>
                                              <a:dgm id="{C393F6ED-AD68-4452-A2F1-8AED606FD77C}"/>
                                            </p:graphicEl>
                                          </p:spTgt>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2">
                                            <p:graphicEl>
                                              <a:dgm id="{D81966B9-4E68-41B8-9088-9AFD32E153EC}"/>
                                            </p:graphicEl>
                                          </p:spTgt>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2">
                                            <p:graphicEl>
                                              <a:dgm id="{B7CFD2D8-F28E-474E-A552-00EEBE035937}"/>
                                            </p:graphic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12">
                                            <p:graphicEl>
                                              <a:dgm id="{7CE6D46D-FDAA-42BD-9FBB-A7A62FBAA6BF}"/>
                                            </p:graphicEl>
                                          </p:spTgt>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12">
                                            <p:graphicEl>
                                              <a:dgm id="{08A64021-B7A5-438B-877D-52F9D37D4DBF}"/>
                                            </p:graphicEl>
                                          </p:spTgt>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12">
                                            <p:graphicEl>
                                              <a:dgm id="{DE09F03C-71D8-4165-8CB8-0A7ADC0E7BDD}"/>
                                            </p:graphicEl>
                                          </p:spTgt>
                                        </p:tgtEl>
                                        <p:attrNameLst>
                                          <p:attrName>style.visibility</p:attrName>
                                        </p:attrNameLst>
                                      </p:cBhvr>
                                      <p:to>
                                        <p:strVal val="visible"/>
                                      </p:to>
                                    </p:set>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2">
                                            <p:graphicEl>
                                              <a:dgm id="{BA1411AD-4AF7-48F2-AC23-5E37CFBC1804}"/>
                                            </p:graphic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1" presetClass="exit" presetSubtype="0" fill="hold" grpId="1" nodeType="clickEffect">
                                  <p:stCondLst>
                                    <p:cond delay="0"/>
                                  </p:stCondLst>
                                  <p:childTnLst>
                                    <p:anim calcmode="lin" valueType="num">
                                      <p:cBhvr>
                                        <p:cTn id="59" dur="1000"/>
                                        <p:tgtEl>
                                          <p:spTgt spid="12">
                                            <p:graphicEl>
                                              <a:dgm id="{7FAF371A-E4C2-420F-A623-523044F677C9}"/>
                                            </p:graphicEl>
                                          </p:spTgt>
                                        </p:tgtEl>
                                        <p:attrNameLst>
                                          <p:attrName>ppt_w</p:attrName>
                                        </p:attrNameLst>
                                      </p:cBhvr>
                                      <p:tavLst>
                                        <p:tav tm="0">
                                          <p:val>
                                            <p:strVal val="ppt_w"/>
                                          </p:val>
                                        </p:tav>
                                        <p:tav tm="100000">
                                          <p:val>
                                            <p:fltVal val="0"/>
                                          </p:val>
                                        </p:tav>
                                      </p:tavLst>
                                    </p:anim>
                                    <p:anim calcmode="lin" valueType="num">
                                      <p:cBhvr>
                                        <p:cTn id="60" dur="1000"/>
                                        <p:tgtEl>
                                          <p:spTgt spid="12">
                                            <p:graphicEl>
                                              <a:dgm id="{7FAF371A-E4C2-420F-A623-523044F677C9}"/>
                                            </p:graphicEl>
                                          </p:spTgt>
                                        </p:tgtEl>
                                        <p:attrNameLst>
                                          <p:attrName>ppt_h</p:attrName>
                                        </p:attrNameLst>
                                      </p:cBhvr>
                                      <p:tavLst>
                                        <p:tav tm="0">
                                          <p:val>
                                            <p:strVal val="ppt_h"/>
                                          </p:val>
                                        </p:tav>
                                        <p:tav tm="100000">
                                          <p:val>
                                            <p:fltVal val="0"/>
                                          </p:val>
                                        </p:tav>
                                      </p:tavLst>
                                    </p:anim>
                                    <p:anim calcmode="lin" valueType="num">
                                      <p:cBhvr>
                                        <p:cTn id="61" dur="1000"/>
                                        <p:tgtEl>
                                          <p:spTgt spid="12">
                                            <p:graphicEl>
                                              <a:dgm id="{7FAF371A-E4C2-420F-A623-523044F677C9}"/>
                                            </p:graphicEl>
                                          </p:spTgt>
                                        </p:tgtEl>
                                        <p:attrNameLst>
                                          <p:attrName>style.rotation</p:attrName>
                                        </p:attrNameLst>
                                      </p:cBhvr>
                                      <p:tavLst>
                                        <p:tav tm="0">
                                          <p:val>
                                            <p:fltVal val="0"/>
                                          </p:val>
                                        </p:tav>
                                        <p:tav tm="100000">
                                          <p:val>
                                            <p:fltVal val="90"/>
                                          </p:val>
                                        </p:tav>
                                      </p:tavLst>
                                    </p:anim>
                                    <p:animEffect transition="out" filter="fade">
                                      <p:cBhvr>
                                        <p:cTn id="62" dur="1000"/>
                                        <p:tgtEl>
                                          <p:spTgt spid="12">
                                            <p:graphicEl>
                                              <a:dgm id="{7FAF371A-E4C2-420F-A623-523044F677C9}"/>
                                            </p:graphicEl>
                                          </p:spTgt>
                                        </p:tgtEl>
                                      </p:cBhvr>
                                    </p:animEffect>
                                    <p:set>
                                      <p:cBhvr>
                                        <p:cTn id="63" dur="1" fill="hold">
                                          <p:stCondLst>
                                            <p:cond delay="999"/>
                                          </p:stCondLst>
                                        </p:cTn>
                                        <p:tgtEl>
                                          <p:spTgt spid="12">
                                            <p:graphicEl>
                                              <a:dgm id="{7FAF371A-E4C2-420F-A623-523044F677C9}"/>
                                            </p:graphicEl>
                                          </p:spTgt>
                                        </p:tgtEl>
                                        <p:attrNameLst>
                                          <p:attrName>style.visibility</p:attrName>
                                        </p:attrNameLst>
                                      </p:cBhvr>
                                      <p:to>
                                        <p:strVal val="hidden"/>
                                      </p:to>
                                    </p:set>
                                  </p:childTnLst>
                                </p:cTn>
                              </p:par>
                              <p:par>
                                <p:cTn id="64" presetID="31" presetClass="exit" presetSubtype="0" fill="hold" grpId="1" nodeType="withEffect">
                                  <p:stCondLst>
                                    <p:cond delay="0"/>
                                  </p:stCondLst>
                                  <p:childTnLst>
                                    <p:anim calcmode="lin" valueType="num">
                                      <p:cBhvr>
                                        <p:cTn id="65" dur="1000"/>
                                        <p:tgtEl>
                                          <p:spTgt spid="12">
                                            <p:graphicEl>
                                              <a:dgm id="{C393F6ED-AD68-4452-A2F1-8AED606FD77C}"/>
                                            </p:graphicEl>
                                          </p:spTgt>
                                        </p:tgtEl>
                                        <p:attrNameLst>
                                          <p:attrName>ppt_w</p:attrName>
                                        </p:attrNameLst>
                                      </p:cBhvr>
                                      <p:tavLst>
                                        <p:tav tm="0">
                                          <p:val>
                                            <p:strVal val="ppt_w"/>
                                          </p:val>
                                        </p:tav>
                                        <p:tav tm="100000">
                                          <p:val>
                                            <p:fltVal val="0"/>
                                          </p:val>
                                        </p:tav>
                                      </p:tavLst>
                                    </p:anim>
                                    <p:anim calcmode="lin" valueType="num">
                                      <p:cBhvr>
                                        <p:cTn id="66" dur="1000"/>
                                        <p:tgtEl>
                                          <p:spTgt spid="12">
                                            <p:graphicEl>
                                              <a:dgm id="{C393F6ED-AD68-4452-A2F1-8AED606FD77C}"/>
                                            </p:graphicEl>
                                          </p:spTgt>
                                        </p:tgtEl>
                                        <p:attrNameLst>
                                          <p:attrName>ppt_h</p:attrName>
                                        </p:attrNameLst>
                                      </p:cBhvr>
                                      <p:tavLst>
                                        <p:tav tm="0">
                                          <p:val>
                                            <p:strVal val="ppt_h"/>
                                          </p:val>
                                        </p:tav>
                                        <p:tav tm="100000">
                                          <p:val>
                                            <p:fltVal val="0"/>
                                          </p:val>
                                        </p:tav>
                                      </p:tavLst>
                                    </p:anim>
                                    <p:anim calcmode="lin" valueType="num">
                                      <p:cBhvr>
                                        <p:cTn id="67" dur="1000"/>
                                        <p:tgtEl>
                                          <p:spTgt spid="12">
                                            <p:graphicEl>
                                              <a:dgm id="{C393F6ED-AD68-4452-A2F1-8AED606FD77C}"/>
                                            </p:graphicEl>
                                          </p:spTgt>
                                        </p:tgtEl>
                                        <p:attrNameLst>
                                          <p:attrName>style.rotation</p:attrName>
                                        </p:attrNameLst>
                                      </p:cBhvr>
                                      <p:tavLst>
                                        <p:tav tm="0">
                                          <p:val>
                                            <p:fltVal val="0"/>
                                          </p:val>
                                        </p:tav>
                                        <p:tav tm="100000">
                                          <p:val>
                                            <p:fltVal val="90"/>
                                          </p:val>
                                        </p:tav>
                                      </p:tavLst>
                                    </p:anim>
                                    <p:animEffect transition="out" filter="fade">
                                      <p:cBhvr>
                                        <p:cTn id="68" dur="1000"/>
                                        <p:tgtEl>
                                          <p:spTgt spid="12">
                                            <p:graphicEl>
                                              <a:dgm id="{C393F6ED-AD68-4452-A2F1-8AED606FD77C}"/>
                                            </p:graphicEl>
                                          </p:spTgt>
                                        </p:tgtEl>
                                      </p:cBhvr>
                                    </p:animEffect>
                                    <p:set>
                                      <p:cBhvr>
                                        <p:cTn id="69" dur="1" fill="hold">
                                          <p:stCondLst>
                                            <p:cond delay="999"/>
                                          </p:stCondLst>
                                        </p:cTn>
                                        <p:tgtEl>
                                          <p:spTgt spid="12">
                                            <p:graphicEl>
                                              <a:dgm id="{C393F6ED-AD68-4452-A2F1-8AED606FD77C}"/>
                                            </p:graphicEl>
                                          </p:spTgt>
                                        </p:tgtEl>
                                        <p:attrNameLst>
                                          <p:attrName>style.visibility</p:attrName>
                                        </p:attrNameLst>
                                      </p:cBhvr>
                                      <p:to>
                                        <p:strVal val="hidden"/>
                                      </p:to>
                                    </p:set>
                                  </p:childTnLst>
                                </p:cTn>
                              </p:par>
                              <p:par>
                                <p:cTn id="70" presetID="31" presetClass="exit" presetSubtype="0" fill="hold" grpId="1" nodeType="withEffect">
                                  <p:stCondLst>
                                    <p:cond delay="0"/>
                                  </p:stCondLst>
                                  <p:childTnLst>
                                    <p:anim calcmode="lin" valueType="num">
                                      <p:cBhvr>
                                        <p:cTn id="71" dur="1000"/>
                                        <p:tgtEl>
                                          <p:spTgt spid="12">
                                            <p:graphicEl>
                                              <a:dgm id="{D81966B9-4E68-41B8-9088-9AFD32E153EC}"/>
                                            </p:graphicEl>
                                          </p:spTgt>
                                        </p:tgtEl>
                                        <p:attrNameLst>
                                          <p:attrName>ppt_w</p:attrName>
                                        </p:attrNameLst>
                                      </p:cBhvr>
                                      <p:tavLst>
                                        <p:tav tm="0">
                                          <p:val>
                                            <p:strVal val="ppt_w"/>
                                          </p:val>
                                        </p:tav>
                                        <p:tav tm="100000">
                                          <p:val>
                                            <p:fltVal val="0"/>
                                          </p:val>
                                        </p:tav>
                                      </p:tavLst>
                                    </p:anim>
                                    <p:anim calcmode="lin" valueType="num">
                                      <p:cBhvr>
                                        <p:cTn id="72" dur="1000"/>
                                        <p:tgtEl>
                                          <p:spTgt spid="12">
                                            <p:graphicEl>
                                              <a:dgm id="{D81966B9-4E68-41B8-9088-9AFD32E153EC}"/>
                                            </p:graphicEl>
                                          </p:spTgt>
                                        </p:tgtEl>
                                        <p:attrNameLst>
                                          <p:attrName>ppt_h</p:attrName>
                                        </p:attrNameLst>
                                      </p:cBhvr>
                                      <p:tavLst>
                                        <p:tav tm="0">
                                          <p:val>
                                            <p:strVal val="ppt_h"/>
                                          </p:val>
                                        </p:tav>
                                        <p:tav tm="100000">
                                          <p:val>
                                            <p:fltVal val="0"/>
                                          </p:val>
                                        </p:tav>
                                      </p:tavLst>
                                    </p:anim>
                                    <p:anim calcmode="lin" valueType="num">
                                      <p:cBhvr>
                                        <p:cTn id="73" dur="1000"/>
                                        <p:tgtEl>
                                          <p:spTgt spid="12">
                                            <p:graphicEl>
                                              <a:dgm id="{D81966B9-4E68-41B8-9088-9AFD32E153EC}"/>
                                            </p:graphicEl>
                                          </p:spTgt>
                                        </p:tgtEl>
                                        <p:attrNameLst>
                                          <p:attrName>style.rotation</p:attrName>
                                        </p:attrNameLst>
                                      </p:cBhvr>
                                      <p:tavLst>
                                        <p:tav tm="0">
                                          <p:val>
                                            <p:fltVal val="0"/>
                                          </p:val>
                                        </p:tav>
                                        <p:tav tm="100000">
                                          <p:val>
                                            <p:fltVal val="90"/>
                                          </p:val>
                                        </p:tav>
                                      </p:tavLst>
                                    </p:anim>
                                    <p:animEffect transition="out" filter="fade">
                                      <p:cBhvr>
                                        <p:cTn id="74" dur="1000"/>
                                        <p:tgtEl>
                                          <p:spTgt spid="12">
                                            <p:graphicEl>
                                              <a:dgm id="{D81966B9-4E68-41B8-9088-9AFD32E153EC}"/>
                                            </p:graphicEl>
                                          </p:spTgt>
                                        </p:tgtEl>
                                      </p:cBhvr>
                                    </p:animEffect>
                                    <p:set>
                                      <p:cBhvr>
                                        <p:cTn id="75" dur="1" fill="hold">
                                          <p:stCondLst>
                                            <p:cond delay="999"/>
                                          </p:stCondLst>
                                        </p:cTn>
                                        <p:tgtEl>
                                          <p:spTgt spid="12">
                                            <p:graphicEl>
                                              <a:dgm id="{D81966B9-4E68-41B8-9088-9AFD32E153EC}"/>
                                            </p:graphicEl>
                                          </p:spTgt>
                                        </p:tgtEl>
                                        <p:attrNameLst>
                                          <p:attrName>style.visibility</p:attrName>
                                        </p:attrNameLst>
                                      </p:cBhvr>
                                      <p:to>
                                        <p:strVal val="hidden"/>
                                      </p:to>
                                    </p:set>
                                  </p:childTnLst>
                                </p:cTn>
                              </p:par>
                              <p:par>
                                <p:cTn id="76" presetID="31" presetClass="exit" presetSubtype="0" fill="hold" grpId="1" nodeType="withEffect">
                                  <p:stCondLst>
                                    <p:cond delay="0"/>
                                  </p:stCondLst>
                                  <p:childTnLst>
                                    <p:anim calcmode="lin" valueType="num">
                                      <p:cBhvr>
                                        <p:cTn id="77" dur="1000"/>
                                        <p:tgtEl>
                                          <p:spTgt spid="12">
                                            <p:graphicEl>
                                              <a:dgm id="{B7CFD2D8-F28E-474E-A552-00EEBE035937}"/>
                                            </p:graphicEl>
                                          </p:spTgt>
                                        </p:tgtEl>
                                        <p:attrNameLst>
                                          <p:attrName>ppt_w</p:attrName>
                                        </p:attrNameLst>
                                      </p:cBhvr>
                                      <p:tavLst>
                                        <p:tav tm="0">
                                          <p:val>
                                            <p:strVal val="ppt_w"/>
                                          </p:val>
                                        </p:tav>
                                        <p:tav tm="100000">
                                          <p:val>
                                            <p:fltVal val="0"/>
                                          </p:val>
                                        </p:tav>
                                      </p:tavLst>
                                    </p:anim>
                                    <p:anim calcmode="lin" valueType="num">
                                      <p:cBhvr>
                                        <p:cTn id="78" dur="1000"/>
                                        <p:tgtEl>
                                          <p:spTgt spid="12">
                                            <p:graphicEl>
                                              <a:dgm id="{B7CFD2D8-F28E-474E-A552-00EEBE035937}"/>
                                            </p:graphicEl>
                                          </p:spTgt>
                                        </p:tgtEl>
                                        <p:attrNameLst>
                                          <p:attrName>ppt_h</p:attrName>
                                        </p:attrNameLst>
                                      </p:cBhvr>
                                      <p:tavLst>
                                        <p:tav tm="0">
                                          <p:val>
                                            <p:strVal val="ppt_h"/>
                                          </p:val>
                                        </p:tav>
                                        <p:tav tm="100000">
                                          <p:val>
                                            <p:fltVal val="0"/>
                                          </p:val>
                                        </p:tav>
                                      </p:tavLst>
                                    </p:anim>
                                    <p:anim calcmode="lin" valueType="num">
                                      <p:cBhvr>
                                        <p:cTn id="79" dur="1000"/>
                                        <p:tgtEl>
                                          <p:spTgt spid="12">
                                            <p:graphicEl>
                                              <a:dgm id="{B7CFD2D8-F28E-474E-A552-00EEBE035937}"/>
                                            </p:graphicEl>
                                          </p:spTgt>
                                        </p:tgtEl>
                                        <p:attrNameLst>
                                          <p:attrName>style.rotation</p:attrName>
                                        </p:attrNameLst>
                                      </p:cBhvr>
                                      <p:tavLst>
                                        <p:tav tm="0">
                                          <p:val>
                                            <p:fltVal val="0"/>
                                          </p:val>
                                        </p:tav>
                                        <p:tav tm="100000">
                                          <p:val>
                                            <p:fltVal val="90"/>
                                          </p:val>
                                        </p:tav>
                                      </p:tavLst>
                                    </p:anim>
                                    <p:animEffect transition="out" filter="fade">
                                      <p:cBhvr>
                                        <p:cTn id="80" dur="1000"/>
                                        <p:tgtEl>
                                          <p:spTgt spid="12">
                                            <p:graphicEl>
                                              <a:dgm id="{B7CFD2D8-F28E-474E-A552-00EEBE035937}"/>
                                            </p:graphicEl>
                                          </p:spTgt>
                                        </p:tgtEl>
                                      </p:cBhvr>
                                    </p:animEffect>
                                    <p:set>
                                      <p:cBhvr>
                                        <p:cTn id="81" dur="1" fill="hold">
                                          <p:stCondLst>
                                            <p:cond delay="999"/>
                                          </p:stCondLst>
                                        </p:cTn>
                                        <p:tgtEl>
                                          <p:spTgt spid="12">
                                            <p:graphicEl>
                                              <a:dgm id="{B7CFD2D8-F28E-474E-A552-00EEBE035937}"/>
                                            </p:graphicEl>
                                          </p:spTgt>
                                        </p:tgtEl>
                                        <p:attrNameLst>
                                          <p:attrName>style.visibility</p:attrName>
                                        </p:attrNameLst>
                                      </p:cBhvr>
                                      <p:to>
                                        <p:strVal val="hidden"/>
                                      </p:to>
                                    </p:set>
                                  </p:childTnLst>
                                </p:cTn>
                              </p:par>
                              <p:par>
                                <p:cTn id="82" presetID="31" presetClass="exit" presetSubtype="0" fill="hold" grpId="1" nodeType="withEffect">
                                  <p:stCondLst>
                                    <p:cond delay="0"/>
                                  </p:stCondLst>
                                  <p:childTnLst>
                                    <p:anim calcmode="lin" valueType="num">
                                      <p:cBhvr>
                                        <p:cTn id="83" dur="1000"/>
                                        <p:tgtEl>
                                          <p:spTgt spid="12">
                                            <p:graphicEl>
                                              <a:dgm id="{7CE6D46D-FDAA-42BD-9FBB-A7A62FBAA6BF}"/>
                                            </p:graphicEl>
                                          </p:spTgt>
                                        </p:tgtEl>
                                        <p:attrNameLst>
                                          <p:attrName>ppt_w</p:attrName>
                                        </p:attrNameLst>
                                      </p:cBhvr>
                                      <p:tavLst>
                                        <p:tav tm="0">
                                          <p:val>
                                            <p:strVal val="ppt_w"/>
                                          </p:val>
                                        </p:tav>
                                        <p:tav tm="100000">
                                          <p:val>
                                            <p:fltVal val="0"/>
                                          </p:val>
                                        </p:tav>
                                      </p:tavLst>
                                    </p:anim>
                                    <p:anim calcmode="lin" valueType="num">
                                      <p:cBhvr>
                                        <p:cTn id="84" dur="1000"/>
                                        <p:tgtEl>
                                          <p:spTgt spid="12">
                                            <p:graphicEl>
                                              <a:dgm id="{7CE6D46D-FDAA-42BD-9FBB-A7A62FBAA6BF}"/>
                                            </p:graphicEl>
                                          </p:spTgt>
                                        </p:tgtEl>
                                        <p:attrNameLst>
                                          <p:attrName>ppt_h</p:attrName>
                                        </p:attrNameLst>
                                      </p:cBhvr>
                                      <p:tavLst>
                                        <p:tav tm="0">
                                          <p:val>
                                            <p:strVal val="ppt_h"/>
                                          </p:val>
                                        </p:tav>
                                        <p:tav tm="100000">
                                          <p:val>
                                            <p:fltVal val="0"/>
                                          </p:val>
                                        </p:tav>
                                      </p:tavLst>
                                    </p:anim>
                                    <p:anim calcmode="lin" valueType="num">
                                      <p:cBhvr>
                                        <p:cTn id="85" dur="1000"/>
                                        <p:tgtEl>
                                          <p:spTgt spid="12">
                                            <p:graphicEl>
                                              <a:dgm id="{7CE6D46D-FDAA-42BD-9FBB-A7A62FBAA6BF}"/>
                                            </p:graphicEl>
                                          </p:spTgt>
                                        </p:tgtEl>
                                        <p:attrNameLst>
                                          <p:attrName>style.rotation</p:attrName>
                                        </p:attrNameLst>
                                      </p:cBhvr>
                                      <p:tavLst>
                                        <p:tav tm="0">
                                          <p:val>
                                            <p:fltVal val="0"/>
                                          </p:val>
                                        </p:tav>
                                        <p:tav tm="100000">
                                          <p:val>
                                            <p:fltVal val="90"/>
                                          </p:val>
                                        </p:tav>
                                      </p:tavLst>
                                    </p:anim>
                                    <p:animEffect transition="out" filter="fade">
                                      <p:cBhvr>
                                        <p:cTn id="86" dur="1000"/>
                                        <p:tgtEl>
                                          <p:spTgt spid="12">
                                            <p:graphicEl>
                                              <a:dgm id="{7CE6D46D-FDAA-42BD-9FBB-A7A62FBAA6BF}"/>
                                            </p:graphicEl>
                                          </p:spTgt>
                                        </p:tgtEl>
                                      </p:cBhvr>
                                    </p:animEffect>
                                    <p:set>
                                      <p:cBhvr>
                                        <p:cTn id="87" dur="1" fill="hold">
                                          <p:stCondLst>
                                            <p:cond delay="999"/>
                                          </p:stCondLst>
                                        </p:cTn>
                                        <p:tgtEl>
                                          <p:spTgt spid="12">
                                            <p:graphicEl>
                                              <a:dgm id="{7CE6D46D-FDAA-42BD-9FBB-A7A62FBAA6BF}"/>
                                            </p:graphicEl>
                                          </p:spTgt>
                                        </p:tgtEl>
                                        <p:attrNameLst>
                                          <p:attrName>style.visibility</p:attrName>
                                        </p:attrNameLst>
                                      </p:cBhvr>
                                      <p:to>
                                        <p:strVal val="hidden"/>
                                      </p:to>
                                    </p:set>
                                  </p:childTnLst>
                                </p:cTn>
                              </p:par>
                              <p:par>
                                <p:cTn id="88" presetID="31" presetClass="exit" presetSubtype="0" fill="hold" grpId="1" nodeType="withEffect">
                                  <p:stCondLst>
                                    <p:cond delay="0"/>
                                  </p:stCondLst>
                                  <p:childTnLst>
                                    <p:anim calcmode="lin" valueType="num">
                                      <p:cBhvr>
                                        <p:cTn id="89" dur="1000"/>
                                        <p:tgtEl>
                                          <p:spTgt spid="12">
                                            <p:graphicEl>
                                              <a:dgm id="{08A64021-B7A5-438B-877D-52F9D37D4DBF}"/>
                                            </p:graphicEl>
                                          </p:spTgt>
                                        </p:tgtEl>
                                        <p:attrNameLst>
                                          <p:attrName>ppt_w</p:attrName>
                                        </p:attrNameLst>
                                      </p:cBhvr>
                                      <p:tavLst>
                                        <p:tav tm="0">
                                          <p:val>
                                            <p:strVal val="ppt_w"/>
                                          </p:val>
                                        </p:tav>
                                        <p:tav tm="100000">
                                          <p:val>
                                            <p:fltVal val="0"/>
                                          </p:val>
                                        </p:tav>
                                      </p:tavLst>
                                    </p:anim>
                                    <p:anim calcmode="lin" valueType="num">
                                      <p:cBhvr>
                                        <p:cTn id="90" dur="1000"/>
                                        <p:tgtEl>
                                          <p:spTgt spid="12">
                                            <p:graphicEl>
                                              <a:dgm id="{08A64021-B7A5-438B-877D-52F9D37D4DBF}"/>
                                            </p:graphicEl>
                                          </p:spTgt>
                                        </p:tgtEl>
                                        <p:attrNameLst>
                                          <p:attrName>ppt_h</p:attrName>
                                        </p:attrNameLst>
                                      </p:cBhvr>
                                      <p:tavLst>
                                        <p:tav tm="0">
                                          <p:val>
                                            <p:strVal val="ppt_h"/>
                                          </p:val>
                                        </p:tav>
                                        <p:tav tm="100000">
                                          <p:val>
                                            <p:fltVal val="0"/>
                                          </p:val>
                                        </p:tav>
                                      </p:tavLst>
                                    </p:anim>
                                    <p:anim calcmode="lin" valueType="num">
                                      <p:cBhvr>
                                        <p:cTn id="91" dur="1000"/>
                                        <p:tgtEl>
                                          <p:spTgt spid="12">
                                            <p:graphicEl>
                                              <a:dgm id="{08A64021-B7A5-438B-877D-52F9D37D4DBF}"/>
                                            </p:graphicEl>
                                          </p:spTgt>
                                        </p:tgtEl>
                                        <p:attrNameLst>
                                          <p:attrName>style.rotation</p:attrName>
                                        </p:attrNameLst>
                                      </p:cBhvr>
                                      <p:tavLst>
                                        <p:tav tm="0">
                                          <p:val>
                                            <p:fltVal val="0"/>
                                          </p:val>
                                        </p:tav>
                                        <p:tav tm="100000">
                                          <p:val>
                                            <p:fltVal val="90"/>
                                          </p:val>
                                        </p:tav>
                                      </p:tavLst>
                                    </p:anim>
                                    <p:animEffect transition="out" filter="fade">
                                      <p:cBhvr>
                                        <p:cTn id="92" dur="1000"/>
                                        <p:tgtEl>
                                          <p:spTgt spid="12">
                                            <p:graphicEl>
                                              <a:dgm id="{08A64021-B7A5-438B-877D-52F9D37D4DBF}"/>
                                            </p:graphicEl>
                                          </p:spTgt>
                                        </p:tgtEl>
                                      </p:cBhvr>
                                    </p:animEffect>
                                    <p:set>
                                      <p:cBhvr>
                                        <p:cTn id="93" dur="1" fill="hold">
                                          <p:stCondLst>
                                            <p:cond delay="999"/>
                                          </p:stCondLst>
                                        </p:cTn>
                                        <p:tgtEl>
                                          <p:spTgt spid="12">
                                            <p:graphicEl>
                                              <a:dgm id="{08A64021-B7A5-438B-877D-52F9D37D4DBF}"/>
                                            </p:graphicEl>
                                          </p:spTgt>
                                        </p:tgtEl>
                                        <p:attrNameLst>
                                          <p:attrName>style.visibility</p:attrName>
                                        </p:attrNameLst>
                                      </p:cBhvr>
                                      <p:to>
                                        <p:strVal val="hidden"/>
                                      </p:to>
                                    </p:set>
                                  </p:childTnLst>
                                </p:cTn>
                              </p:par>
                              <p:par>
                                <p:cTn id="94" presetID="31" presetClass="exit" presetSubtype="0" fill="hold" grpId="1" nodeType="withEffect">
                                  <p:stCondLst>
                                    <p:cond delay="0"/>
                                  </p:stCondLst>
                                  <p:childTnLst>
                                    <p:anim calcmode="lin" valueType="num">
                                      <p:cBhvr>
                                        <p:cTn id="95" dur="1000"/>
                                        <p:tgtEl>
                                          <p:spTgt spid="12">
                                            <p:graphicEl>
                                              <a:dgm id="{DE09F03C-71D8-4165-8CB8-0A7ADC0E7BDD}"/>
                                            </p:graphicEl>
                                          </p:spTgt>
                                        </p:tgtEl>
                                        <p:attrNameLst>
                                          <p:attrName>ppt_w</p:attrName>
                                        </p:attrNameLst>
                                      </p:cBhvr>
                                      <p:tavLst>
                                        <p:tav tm="0">
                                          <p:val>
                                            <p:strVal val="ppt_w"/>
                                          </p:val>
                                        </p:tav>
                                        <p:tav tm="100000">
                                          <p:val>
                                            <p:fltVal val="0"/>
                                          </p:val>
                                        </p:tav>
                                      </p:tavLst>
                                    </p:anim>
                                    <p:anim calcmode="lin" valueType="num">
                                      <p:cBhvr>
                                        <p:cTn id="96" dur="1000"/>
                                        <p:tgtEl>
                                          <p:spTgt spid="12">
                                            <p:graphicEl>
                                              <a:dgm id="{DE09F03C-71D8-4165-8CB8-0A7ADC0E7BDD}"/>
                                            </p:graphicEl>
                                          </p:spTgt>
                                        </p:tgtEl>
                                        <p:attrNameLst>
                                          <p:attrName>ppt_h</p:attrName>
                                        </p:attrNameLst>
                                      </p:cBhvr>
                                      <p:tavLst>
                                        <p:tav tm="0">
                                          <p:val>
                                            <p:strVal val="ppt_h"/>
                                          </p:val>
                                        </p:tav>
                                        <p:tav tm="100000">
                                          <p:val>
                                            <p:fltVal val="0"/>
                                          </p:val>
                                        </p:tav>
                                      </p:tavLst>
                                    </p:anim>
                                    <p:anim calcmode="lin" valueType="num">
                                      <p:cBhvr>
                                        <p:cTn id="97" dur="1000"/>
                                        <p:tgtEl>
                                          <p:spTgt spid="12">
                                            <p:graphicEl>
                                              <a:dgm id="{DE09F03C-71D8-4165-8CB8-0A7ADC0E7BDD}"/>
                                            </p:graphicEl>
                                          </p:spTgt>
                                        </p:tgtEl>
                                        <p:attrNameLst>
                                          <p:attrName>style.rotation</p:attrName>
                                        </p:attrNameLst>
                                      </p:cBhvr>
                                      <p:tavLst>
                                        <p:tav tm="0">
                                          <p:val>
                                            <p:fltVal val="0"/>
                                          </p:val>
                                        </p:tav>
                                        <p:tav tm="100000">
                                          <p:val>
                                            <p:fltVal val="90"/>
                                          </p:val>
                                        </p:tav>
                                      </p:tavLst>
                                    </p:anim>
                                    <p:animEffect transition="out" filter="fade">
                                      <p:cBhvr>
                                        <p:cTn id="98" dur="1000"/>
                                        <p:tgtEl>
                                          <p:spTgt spid="12">
                                            <p:graphicEl>
                                              <a:dgm id="{DE09F03C-71D8-4165-8CB8-0A7ADC0E7BDD}"/>
                                            </p:graphicEl>
                                          </p:spTgt>
                                        </p:tgtEl>
                                      </p:cBhvr>
                                    </p:animEffect>
                                    <p:set>
                                      <p:cBhvr>
                                        <p:cTn id="99" dur="1" fill="hold">
                                          <p:stCondLst>
                                            <p:cond delay="999"/>
                                          </p:stCondLst>
                                        </p:cTn>
                                        <p:tgtEl>
                                          <p:spTgt spid="12">
                                            <p:graphicEl>
                                              <a:dgm id="{DE09F03C-71D8-4165-8CB8-0A7ADC0E7BDD}"/>
                                            </p:graphicEl>
                                          </p:spTgt>
                                        </p:tgtEl>
                                        <p:attrNameLst>
                                          <p:attrName>style.visibility</p:attrName>
                                        </p:attrNameLst>
                                      </p:cBhvr>
                                      <p:to>
                                        <p:strVal val="hidden"/>
                                      </p:to>
                                    </p:set>
                                  </p:childTnLst>
                                </p:cTn>
                              </p:par>
                              <p:par>
                                <p:cTn id="100" presetID="31" presetClass="exit" presetSubtype="0" fill="hold" grpId="1" nodeType="withEffect">
                                  <p:stCondLst>
                                    <p:cond delay="0"/>
                                  </p:stCondLst>
                                  <p:childTnLst>
                                    <p:anim calcmode="lin" valueType="num">
                                      <p:cBhvr>
                                        <p:cTn id="101" dur="1000"/>
                                        <p:tgtEl>
                                          <p:spTgt spid="12">
                                            <p:graphicEl>
                                              <a:dgm id="{BA1411AD-4AF7-48F2-AC23-5E37CFBC1804}"/>
                                            </p:graphicEl>
                                          </p:spTgt>
                                        </p:tgtEl>
                                        <p:attrNameLst>
                                          <p:attrName>ppt_w</p:attrName>
                                        </p:attrNameLst>
                                      </p:cBhvr>
                                      <p:tavLst>
                                        <p:tav tm="0">
                                          <p:val>
                                            <p:strVal val="ppt_w"/>
                                          </p:val>
                                        </p:tav>
                                        <p:tav tm="100000">
                                          <p:val>
                                            <p:fltVal val="0"/>
                                          </p:val>
                                        </p:tav>
                                      </p:tavLst>
                                    </p:anim>
                                    <p:anim calcmode="lin" valueType="num">
                                      <p:cBhvr>
                                        <p:cTn id="102" dur="1000"/>
                                        <p:tgtEl>
                                          <p:spTgt spid="12">
                                            <p:graphicEl>
                                              <a:dgm id="{BA1411AD-4AF7-48F2-AC23-5E37CFBC1804}"/>
                                            </p:graphicEl>
                                          </p:spTgt>
                                        </p:tgtEl>
                                        <p:attrNameLst>
                                          <p:attrName>ppt_h</p:attrName>
                                        </p:attrNameLst>
                                      </p:cBhvr>
                                      <p:tavLst>
                                        <p:tav tm="0">
                                          <p:val>
                                            <p:strVal val="ppt_h"/>
                                          </p:val>
                                        </p:tav>
                                        <p:tav tm="100000">
                                          <p:val>
                                            <p:fltVal val="0"/>
                                          </p:val>
                                        </p:tav>
                                      </p:tavLst>
                                    </p:anim>
                                    <p:anim calcmode="lin" valueType="num">
                                      <p:cBhvr>
                                        <p:cTn id="103" dur="1000"/>
                                        <p:tgtEl>
                                          <p:spTgt spid="12">
                                            <p:graphicEl>
                                              <a:dgm id="{BA1411AD-4AF7-48F2-AC23-5E37CFBC1804}"/>
                                            </p:graphicEl>
                                          </p:spTgt>
                                        </p:tgtEl>
                                        <p:attrNameLst>
                                          <p:attrName>style.rotation</p:attrName>
                                        </p:attrNameLst>
                                      </p:cBhvr>
                                      <p:tavLst>
                                        <p:tav tm="0">
                                          <p:val>
                                            <p:fltVal val="0"/>
                                          </p:val>
                                        </p:tav>
                                        <p:tav tm="100000">
                                          <p:val>
                                            <p:fltVal val="90"/>
                                          </p:val>
                                        </p:tav>
                                      </p:tavLst>
                                    </p:anim>
                                    <p:animEffect transition="out" filter="fade">
                                      <p:cBhvr>
                                        <p:cTn id="104" dur="1000"/>
                                        <p:tgtEl>
                                          <p:spTgt spid="12">
                                            <p:graphicEl>
                                              <a:dgm id="{BA1411AD-4AF7-48F2-AC23-5E37CFBC1804}"/>
                                            </p:graphicEl>
                                          </p:spTgt>
                                        </p:tgtEl>
                                      </p:cBhvr>
                                    </p:animEffect>
                                    <p:set>
                                      <p:cBhvr>
                                        <p:cTn id="105" dur="1" fill="hold">
                                          <p:stCondLst>
                                            <p:cond delay="999"/>
                                          </p:stCondLst>
                                        </p:cTn>
                                        <p:tgtEl>
                                          <p:spTgt spid="12">
                                            <p:graphicEl>
                                              <a:dgm id="{BA1411AD-4AF7-48F2-AC23-5E37CFBC1804}"/>
                                            </p:graphicEl>
                                          </p:spTgt>
                                        </p:tgtEl>
                                        <p:attrNameLst>
                                          <p:attrName>style.visibility</p:attrName>
                                        </p:attrNameLst>
                                      </p:cBhvr>
                                      <p:to>
                                        <p:strVal val="hidden"/>
                                      </p:to>
                                    </p:set>
                                  </p:childTnLst>
                                </p:cTn>
                              </p:par>
                              <p:par>
                                <p:cTn id="106" presetID="31" presetClass="exit" presetSubtype="0" fill="hold" nodeType="withEffect">
                                  <p:stCondLst>
                                    <p:cond delay="0"/>
                                  </p:stCondLst>
                                  <p:childTnLst>
                                    <p:anim calcmode="lin" valueType="num">
                                      <p:cBhvr>
                                        <p:cTn id="107" dur="1000"/>
                                        <p:tgtEl>
                                          <p:spTgt spid="31"/>
                                        </p:tgtEl>
                                        <p:attrNameLst>
                                          <p:attrName>ppt_w</p:attrName>
                                        </p:attrNameLst>
                                      </p:cBhvr>
                                      <p:tavLst>
                                        <p:tav tm="0">
                                          <p:val>
                                            <p:strVal val="ppt_w"/>
                                          </p:val>
                                        </p:tav>
                                        <p:tav tm="100000">
                                          <p:val>
                                            <p:fltVal val="0"/>
                                          </p:val>
                                        </p:tav>
                                      </p:tavLst>
                                    </p:anim>
                                    <p:anim calcmode="lin" valueType="num">
                                      <p:cBhvr>
                                        <p:cTn id="108" dur="1000"/>
                                        <p:tgtEl>
                                          <p:spTgt spid="31"/>
                                        </p:tgtEl>
                                        <p:attrNameLst>
                                          <p:attrName>ppt_h</p:attrName>
                                        </p:attrNameLst>
                                      </p:cBhvr>
                                      <p:tavLst>
                                        <p:tav tm="0">
                                          <p:val>
                                            <p:strVal val="ppt_h"/>
                                          </p:val>
                                        </p:tav>
                                        <p:tav tm="100000">
                                          <p:val>
                                            <p:fltVal val="0"/>
                                          </p:val>
                                        </p:tav>
                                      </p:tavLst>
                                    </p:anim>
                                    <p:anim calcmode="lin" valueType="num">
                                      <p:cBhvr>
                                        <p:cTn id="109" dur="1000"/>
                                        <p:tgtEl>
                                          <p:spTgt spid="31"/>
                                        </p:tgtEl>
                                        <p:attrNameLst>
                                          <p:attrName>style.rotation</p:attrName>
                                        </p:attrNameLst>
                                      </p:cBhvr>
                                      <p:tavLst>
                                        <p:tav tm="0">
                                          <p:val>
                                            <p:fltVal val="0"/>
                                          </p:val>
                                        </p:tav>
                                        <p:tav tm="100000">
                                          <p:val>
                                            <p:fltVal val="90"/>
                                          </p:val>
                                        </p:tav>
                                      </p:tavLst>
                                    </p:anim>
                                    <p:animEffect transition="out" filter="fade">
                                      <p:cBhvr>
                                        <p:cTn id="110" dur="1000"/>
                                        <p:tgtEl>
                                          <p:spTgt spid="31"/>
                                        </p:tgtEl>
                                      </p:cBhvr>
                                    </p:animEffect>
                                    <p:set>
                                      <p:cBhvr>
                                        <p:cTn id="111" dur="1" fill="hold">
                                          <p:stCondLst>
                                            <p:cond delay="999"/>
                                          </p:stCondLst>
                                        </p:cTn>
                                        <p:tgtEl>
                                          <p:spTgt spid="3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46"/>
                                        </p:tgtEl>
                                        <p:attrNameLst>
                                          <p:attrName>style.visibility</p:attrName>
                                        </p:attrNameLst>
                                      </p:cBhvr>
                                      <p:to>
                                        <p:strVal val="visible"/>
                                      </p:to>
                                    </p:set>
                                    <p:anim calcmode="lin" valueType="num">
                                      <p:cBhvr additive="base">
                                        <p:cTn id="116" dur="500" fill="hold"/>
                                        <p:tgtEl>
                                          <p:spTgt spid="46"/>
                                        </p:tgtEl>
                                        <p:attrNameLst>
                                          <p:attrName>ppt_x</p:attrName>
                                        </p:attrNameLst>
                                      </p:cBhvr>
                                      <p:tavLst>
                                        <p:tav tm="0">
                                          <p:val>
                                            <p:strVal val="#ppt_x"/>
                                          </p:val>
                                        </p:tav>
                                        <p:tav tm="100000">
                                          <p:val>
                                            <p:strVal val="#ppt_x"/>
                                          </p:val>
                                        </p:tav>
                                      </p:tavLst>
                                    </p:anim>
                                    <p:anim calcmode="lin" valueType="num">
                                      <p:cBhvr additive="base">
                                        <p:cTn id="11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xit" presetSubtype="4" fill="hold" nodeType="clickEffect">
                                  <p:stCondLst>
                                    <p:cond delay="0"/>
                                  </p:stCondLst>
                                  <p:childTnLst>
                                    <p:anim calcmode="lin" valueType="num">
                                      <p:cBhvr additive="base">
                                        <p:cTn id="121" dur="500"/>
                                        <p:tgtEl>
                                          <p:spTgt spid="46"/>
                                        </p:tgtEl>
                                        <p:attrNameLst>
                                          <p:attrName>ppt_x</p:attrName>
                                        </p:attrNameLst>
                                      </p:cBhvr>
                                      <p:tavLst>
                                        <p:tav tm="0">
                                          <p:val>
                                            <p:strVal val="ppt_x"/>
                                          </p:val>
                                        </p:tav>
                                        <p:tav tm="100000">
                                          <p:val>
                                            <p:strVal val="ppt_x"/>
                                          </p:val>
                                        </p:tav>
                                      </p:tavLst>
                                    </p:anim>
                                    <p:anim calcmode="lin" valueType="num">
                                      <p:cBhvr additive="base">
                                        <p:cTn id="122" dur="500"/>
                                        <p:tgtEl>
                                          <p:spTgt spid="46"/>
                                        </p:tgtEl>
                                        <p:attrNameLst>
                                          <p:attrName>ppt_y</p:attrName>
                                        </p:attrNameLst>
                                      </p:cBhvr>
                                      <p:tavLst>
                                        <p:tav tm="0">
                                          <p:val>
                                            <p:strVal val="ppt_y"/>
                                          </p:val>
                                        </p:tav>
                                        <p:tav tm="100000">
                                          <p:val>
                                            <p:strVal val="1+ppt_h/2"/>
                                          </p:val>
                                        </p:tav>
                                      </p:tavLst>
                                    </p:anim>
                                    <p:set>
                                      <p:cBhvr>
                                        <p:cTn id="123" dur="1" fill="hold">
                                          <p:stCondLst>
                                            <p:cond delay="499"/>
                                          </p:stCondLst>
                                        </p:cTn>
                                        <p:tgtEl>
                                          <p:spTgt spid="46"/>
                                        </p:tgtEl>
                                        <p:attrNameLst>
                                          <p:attrName>style.visibility</p:attrName>
                                        </p:attrNameLst>
                                      </p:cBhvr>
                                      <p:to>
                                        <p:strVal val="hidden"/>
                                      </p:to>
                                    </p:set>
                                  </p:childTnLst>
                                </p:cTn>
                              </p:par>
                              <p:par>
                                <p:cTn id="124" presetID="2" presetClass="entr" presetSubtype="4" fill="hold" nodeType="withEffect">
                                  <p:stCondLst>
                                    <p:cond delay="0"/>
                                  </p:stCondLst>
                                  <p:childTnLst>
                                    <p:set>
                                      <p:cBhvr>
                                        <p:cTn id="125" dur="1" fill="hold">
                                          <p:stCondLst>
                                            <p:cond delay="0"/>
                                          </p:stCondLst>
                                        </p:cTn>
                                        <p:tgtEl>
                                          <p:spTgt spid="13"/>
                                        </p:tgtEl>
                                        <p:attrNameLst>
                                          <p:attrName>style.visibility</p:attrName>
                                        </p:attrNameLst>
                                      </p:cBhvr>
                                      <p:to>
                                        <p:strVal val="visible"/>
                                      </p:to>
                                    </p:set>
                                    <p:anim calcmode="lin" valueType="num">
                                      <p:cBhvr additive="base">
                                        <p:cTn id="126" dur="500" fill="hold"/>
                                        <p:tgtEl>
                                          <p:spTgt spid="13"/>
                                        </p:tgtEl>
                                        <p:attrNameLst>
                                          <p:attrName>ppt_x</p:attrName>
                                        </p:attrNameLst>
                                      </p:cBhvr>
                                      <p:tavLst>
                                        <p:tav tm="0">
                                          <p:val>
                                            <p:strVal val="#ppt_x"/>
                                          </p:val>
                                        </p:tav>
                                        <p:tav tm="100000">
                                          <p:val>
                                            <p:strVal val="#ppt_x"/>
                                          </p:val>
                                        </p:tav>
                                      </p:tavLst>
                                    </p:anim>
                                    <p:anim calcmode="lin" valueType="num">
                                      <p:cBhvr additive="base">
                                        <p:cTn id="127" dur="500" fill="hold"/>
                                        <p:tgtEl>
                                          <p:spTgt spid="13"/>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4"/>
                                        </p:tgtEl>
                                        <p:attrNameLst>
                                          <p:attrName>style.visibility</p:attrName>
                                        </p:attrNameLst>
                                      </p:cBhvr>
                                      <p:to>
                                        <p:strVal val="visible"/>
                                      </p:to>
                                    </p:set>
                                    <p:anim calcmode="lin" valueType="num">
                                      <p:cBhvr additive="base">
                                        <p:cTn id="130" dur="500" fill="hold"/>
                                        <p:tgtEl>
                                          <p:spTgt spid="14"/>
                                        </p:tgtEl>
                                        <p:attrNameLst>
                                          <p:attrName>ppt_x</p:attrName>
                                        </p:attrNameLst>
                                      </p:cBhvr>
                                      <p:tavLst>
                                        <p:tav tm="0">
                                          <p:val>
                                            <p:strVal val="#ppt_x"/>
                                          </p:val>
                                        </p:tav>
                                        <p:tav tm="100000">
                                          <p:val>
                                            <p:strVal val="#ppt_x"/>
                                          </p:val>
                                        </p:tav>
                                      </p:tavLst>
                                    </p:anim>
                                    <p:anim calcmode="lin" valueType="num">
                                      <p:cBhvr additive="base">
                                        <p:cTn id="1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5" grpId="0" animBg="1"/>
      <p:bldGraphic spid="12" grpId="0">
        <p:bldSub>
          <a:bldDgm/>
        </p:bldSub>
      </p:bldGraphic>
      <p:bldGraphic spid="12" grpId="1">
        <p:bldSub>
          <a:bldDgm/>
        </p:bldSub>
      </p:bldGraphic>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6</a:t>
            </a:fld>
            <a:endParaRPr lang="fr-BE"/>
          </a:p>
        </p:txBody>
      </p:sp>
      <p:graphicFrame>
        <p:nvGraphicFramePr>
          <p:cNvPr id="24" name="Diagramme 23"/>
          <p:cNvGraphicFramePr/>
          <p:nvPr>
            <p:extLst>
              <p:ext uri="{D42A27DB-BD31-4B8C-83A1-F6EECF244321}">
                <p14:modId xmlns:p14="http://schemas.microsoft.com/office/powerpoint/2010/main" val="2133542394"/>
              </p:ext>
            </p:extLst>
          </p:nvPr>
        </p:nvGraphicFramePr>
        <p:xfrm>
          <a:off x="104478" y="1484784"/>
          <a:ext cx="8860010" cy="471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3"/>
          <p:cNvGrpSpPr/>
          <p:nvPr/>
        </p:nvGrpSpPr>
        <p:grpSpPr>
          <a:xfrm>
            <a:off x="367709" y="610724"/>
            <a:ext cx="8164731" cy="463420"/>
            <a:chOff x="444499" y="1136780"/>
            <a:chExt cx="8164731" cy="463420"/>
          </a:xfrm>
        </p:grpSpPr>
        <p:cxnSp>
          <p:nvCxnSpPr>
            <p:cNvPr id="26"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8" name="Rectangle 7"/>
          <p:cNvSpPr txBox="1">
            <a:spLocks noChangeArrowheads="1"/>
          </p:cNvSpPr>
          <p:nvPr/>
        </p:nvSpPr>
        <p:spPr>
          <a:xfrm>
            <a:off x="512528" y="720664"/>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29" name="Rectangle 7"/>
          <p:cNvSpPr txBox="1">
            <a:spLocks noChangeArrowheads="1"/>
          </p:cNvSpPr>
          <p:nvPr/>
        </p:nvSpPr>
        <p:spPr>
          <a:xfrm>
            <a:off x="2049580" y="75869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 Description du projet</a:t>
            </a:r>
          </a:p>
        </p:txBody>
      </p:sp>
      <p:sp>
        <p:nvSpPr>
          <p:cNvPr id="31" name="Rectangle 7"/>
          <p:cNvSpPr txBox="1">
            <a:spLocks noChangeArrowheads="1"/>
          </p:cNvSpPr>
          <p:nvPr/>
        </p:nvSpPr>
        <p:spPr>
          <a:xfrm>
            <a:off x="3673419" y="763237"/>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Objectifs</a:t>
            </a:r>
          </a:p>
        </p:txBody>
      </p:sp>
      <p:sp>
        <p:nvSpPr>
          <p:cNvPr id="32" name="Rectangle 7"/>
          <p:cNvSpPr txBox="1">
            <a:spLocks noChangeArrowheads="1"/>
          </p:cNvSpPr>
          <p:nvPr/>
        </p:nvSpPr>
        <p:spPr>
          <a:xfrm>
            <a:off x="4661537" y="775935"/>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Conduite du projet</a:t>
            </a:r>
          </a:p>
        </p:txBody>
      </p:sp>
      <p:sp>
        <p:nvSpPr>
          <p:cNvPr id="33" name="Freeform 9" descr="&lt;LOGICA_QUOTE_RIGHT&gt;"/>
          <p:cNvSpPr>
            <a:spLocks/>
          </p:cNvSpPr>
          <p:nvPr/>
        </p:nvSpPr>
        <p:spPr bwMode="gray">
          <a:xfrm>
            <a:off x="4203174" y="690722"/>
            <a:ext cx="99254"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Freeform 5" descr="&lt;LOGICA_QUOTE_LEFT&gt;"/>
          <p:cNvSpPr>
            <a:spLocks/>
          </p:cNvSpPr>
          <p:nvPr/>
        </p:nvSpPr>
        <p:spPr bwMode="gray">
          <a:xfrm>
            <a:off x="3563888" y="72875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42" name="Group 23"/>
          <p:cNvGrpSpPr/>
          <p:nvPr/>
        </p:nvGrpSpPr>
        <p:grpSpPr>
          <a:xfrm>
            <a:off x="467544" y="5825108"/>
            <a:ext cx="8141686" cy="484212"/>
            <a:chOff x="467544" y="5753100"/>
            <a:chExt cx="8141686" cy="484212"/>
          </a:xfrm>
        </p:grpSpPr>
        <p:cxnSp>
          <p:nvCxnSpPr>
            <p:cNvPr id="43"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Arc 43"/>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e 34"/>
          <p:cNvGrpSpPr/>
          <p:nvPr/>
        </p:nvGrpSpPr>
        <p:grpSpPr>
          <a:xfrm>
            <a:off x="437263" y="44624"/>
            <a:ext cx="8063322" cy="576064"/>
            <a:chOff x="437263" y="44624"/>
            <a:chExt cx="8063322" cy="576064"/>
          </a:xfrm>
        </p:grpSpPr>
        <p:sp>
          <p:nvSpPr>
            <p:cNvPr id="38"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40"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45"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6"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7"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53"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4"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5"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Tree>
    <p:extLst>
      <p:ext uri="{BB962C8B-B14F-4D97-AF65-F5344CB8AC3E}">
        <p14:creationId xmlns:p14="http://schemas.microsoft.com/office/powerpoint/2010/main" val="4116426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fmla="#ppt_w*sin(2.5*pi*$)">
                                          <p:val>
                                            <p:fltVal val="0"/>
                                          </p:val>
                                        </p:tav>
                                        <p:tav tm="100000">
                                          <p:val>
                                            <p:fltVal val="1"/>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1000" fill="hold"/>
                                        <p:tgtEl>
                                          <p:spTgt spid="41"/>
                                        </p:tgtEl>
                                        <p:attrNameLst>
                                          <p:attrName>ppt_w</p:attrName>
                                        </p:attrNameLst>
                                      </p:cBhvr>
                                      <p:tavLst>
                                        <p:tav tm="0" fmla="#ppt_w*sin(2.5*pi*$)">
                                          <p:val>
                                            <p:fltVal val="0"/>
                                          </p:val>
                                        </p:tav>
                                        <p:tav tm="100000">
                                          <p:val>
                                            <p:fltVal val="1"/>
                                          </p:val>
                                        </p:tav>
                                      </p:tavLst>
                                    </p:anim>
                                    <p:anim calcmode="lin" valueType="num">
                                      <p:cBhvr>
                                        <p:cTn id="12" dur="1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graphicEl>
                                              <a:dgm id="{E098861F-4BDE-4676-9940-53B383B5E323}"/>
                                            </p:graphicEl>
                                          </p:spTgt>
                                        </p:tgtEl>
                                        <p:attrNameLst>
                                          <p:attrName>style.visibility</p:attrName>
                                        </p:attrNameLst>
                                      </p:cBhvr>
                                      <p:to>
                                        <p:strVal val="visible"/>
                                      </p:to>
                                    </p:set>
                                    <p:anim calcmode="lin" valueType="num">
                                      <p:cBhvr additive="base">
                                        <p:cTn id="17" dur="500" fill="hold"/>
                                        <p:tgtEl>
                                          <p:spTgt spid="24">
                                            <p:graphicEl>
                                              <a:dgm id="{E098861F-4BDE-4676-9940-53B383B5E323}"/>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
                                            <p:graphicEl>
                                              <a:dgm id="{E098861F-4BDE-4676-9940-53B383B5E323}"/>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
                                            <p:graphicEl>
                                              <a:dgm id="{79ED6CD9-A66B-4A95-BA88-929E1A54D7E1}"/>
                                            </p:graphicEl>
                                          </p:spTgt>
                                        </p:tgtEl>
                                        <p:attrNameLst>
                                          <p:attrName>style.visibility</p:attrName>
                                        </p:attrNameLst>
                                      </p:cBhvr>
                                      <p:to>
                                        <p:strVal val="visible"/>
                                      </p:to>
                                    </p:set>
                                    <p:anim calcmode="lin" valueType="num">
                                      <p:cBhvr additive="base">
                                        <p:cTn id="23" dur="500" fill="hold"/>
                                        <p:tgtEl>
                                          <p:spTgt spid="24">
                                            <p:graphicEl>
                                              <a:dgm id="{79ED6CD9-A66B-4A95-BA88-929E1A54D7E1}"/>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
                                            <p:graphicEl>
                                              <a:dgm id="{79ED6CD9-A66B-4A95-BA88-929E1A54D7E1}"/>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graphicEl>
                                              <a:dgm id="{D8C1C0B3-8EB4-4C17-A7E2-F385667AB128}"/>
                                            </p:graphicEl>
                                          </p:spTgt>
                                        </p:tgtEl>
                                        <p:attrNameLst>
                                          <p:attrName>style.visibility</p:attrName>
                                        </p:attrNameLst>
                                      </p:cBhvr>
                                      <p:to>
                                        <p:strVal val="visible"/>
                                      </p:to>
                                    </p:set>
                                    <p:anim calcmode="lin" valueType="num">
                                      <p:cBhvr additive="base">
                                        <p:cTn id="27" dur="500" fill="hold"/>
                                        <p:tgtEl>
                                          <p:spTgt spid="24">
                                            <p:graphicEl>
                                              <a:dgm id="{D8C1C0B3-8EB4-4C17-A7E2-F385667AB128}"/>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graphicEl>
                                              <a:dgm id="{D8C1C0B3-8EB4-4C17-A7E2-F385667AB128}"/>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graphicEl>
                                              <a:dgm id="{982E6D76-2AFA-413D-A32A-14B4E734C9FA}"/>
                                            </p:graphicEl>
                                          </p:spTgt>
                                        </p:tgtEl>
                                        <p:attrNameLst>
                                          <p:attrName>style.visibility</p:attrName>
                                        </p:attrNameLst>
                                      </p:cBhvr>
                                      <p:to>
                                        <p:strVal val="visible"/>
                                      </p:to>
                                    </p:set>
                                    <p:anim calcmode="lin" valueType="num">
                                      <p:cBhvr additive="base">
                                        <p:cTn id="31" dur="500" fill="hold"/>
                                        <p:tgtEl>
                                          <p:spTgt spid="24">
                                            <p:graphicEl>
                                              <a:dgm id="{982E6D76-2AFA-413D-A32A-14B4E734C9FA}"/>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
                                            <p:graphicEl>
                                              <a:dgm id="{982E6D76-2AFA-413D-A32A-14B4E734C9FA}"/>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graphicEl>
                                              <a:dgm id="{871D0181-8B0E-4272-85C6-FDDEC59FAF80}"/>
                                            </p:graphicEl>
                                          </p:spTgt>
                                        </p:tgtEl>
                                        <p:attrNameLst>
                                          <p:attrName>style.visibility</p:attrName>
                                        </p:attrNameLst>
                                      </p:cBhvr>
                                      <p:to>
                                        <p:strVal val="visible"/>
                                      </p:to>
                                    </p:set>
                                    <p:anim calcmode="lin" valueType="num">
                                      <p:cBhvr additive="base">
                                        <p:cTn id="35" dur="500" fill="hold"/>
                                        <p:tgtEl>
                                          <p:spTgt spid="24">
                                            <p:graphicEl>
                                              <a:dgm id="{871D0181-8B0E-4272-85C6-FDDEC59FAF80}"/>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24">
                                            <p:graphicEl>
                                              <a:dgm id="{871D0181-8B0E-4272-85C6-FDDEC59FAF80}"/>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graphicEl>
                                              <a:dgm id="{18E3F349-7334-470B-B83F-99CB2485D520}"/>
                                            </p:graphicEl>
                                          </p:spTgt>
                                        </p:tgtEl>
                                        <p:attrNameLst>
                                          <p:attrName>style.visibility</p:attrName>
                                        </p:attrNameLst>
                                      </p:cBhvr>
                                      <p:to>
                                        <p:strVal val="visible"/>
                                      </p:to>
                                    </p:set>
                                    <p:anim calcmode="lin" valueType="num">
                                      <p:cBhvr additive="base">
                                        <p:cTn id="39" dur="500" fill="hold"/>
                                        <p:tgtEl>
                                          <p:spTgt spid="24">
                                            <p:graphicEl>
                                              <a:dgm id="{18E3F349-7334-470B-B83F-99CB2485D520}"/>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24">
                                            <p:graphicEl>
                                              <a:dgm id="{18E3F349-7334-470B-B83F-99CB2485D520}"/>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graphicEl>
                                              <a:dgm id="{A42EA3B4-2E17-4253-A7BD-A7DBC42BCDD4}"/>
                                            </p:graphicEl>
                                          </p:spTgt>
                                        </p:tgtEl>
                                        <p:attrNameLst>
                                          <p:attrName>style.visibility</p:attrName>
                                        </p:attrNameLst>
                                      </p:cBhvr>
                                      <p:to>
                                        <p:strVal val="visible"/>
                                      </p:to>
                                    </p:set>
                                    <p:anim calcmode="lin" valueType="num">
                                      <p:cBhvr additive="base">
                                        <p:cTn id="43" dur="500" fill="hold"/>
                                        <p:tgtEl>
                                          <p:spTgt spid="24">
                                            <p:graphicEl>
                                              <a:dgm id="{A42EA3B4-2E17-4253-A7BD-A7DBC42BCDD4}"/>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
                                            <p:graphicEl>
                                              <a:dgm id="{A42EA3B4-2E17-4253-A7BD-A7DBC42BCDD4}"/>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graphicEl>
                                              <a:dgm id="{2F6EE9C5-B0F3-4B5C-90F3-15713EE60389}"/>
                                            </p:graphicEl>
                                          </p:spTgt>
                                        </p:tgtEl>
                                        <p:attrNameLst>
                                          <p:attrName>style.visibility</p:attrName>
                                        </p:attrNameLst>
                                      </p:cBhvr>
                                      <p:to>
                                        <p:strVal val="visible"/>
                                      </p:to>
                                    </p:set>
                                    <p:anim calcmode="lin" valueType="num">
                                      <p:cBhvr additive="base">
                                        <p:cTn id="47" dur="500" fill="hold"/>
                                        <p:tgtEl>
                                          <p:spTgt spid="24">
                                            <p:graphicEl>
                                              <a:dgm id="{2F6EE9C5-B0F3-4B5C-90F3-15713EE60389}"/>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24">
                                            <p:graphicEl>
                                              <a:dgm id="{2F6EE9C5-B0F3-4B5C-90F3-15713EE60389}"/>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graphicEl>
                                              <a:dgm id="{08FCB77A-2B3B-44F0-A6DE-0BB68D5F1A5C}"/>
                                            </p:graphicEl>
                                          </p:spTgt>
                                        </p:tgtEl>
                                        <p:attrNameLst>
                                          <p:attrName>style.visibility</p:attrName>
                                        </p:attrNameLst>
                                      </p:cBhvr>
                                      <p:to>
                                        <p:strVal val="visible"/>
                                      </p:to>
                                    </p:set>
                                    <p:anim calcmode="lin" valueType="num">
                                      <p:cBhvr additive="base">
                                        <p:cTn id="51" dur="500" fill="hold"/>
                                        <p:tgtEl>
                                          <p:spTgt spid="24">
                                            <p:graphicEl>
                                              <a:dgm id="{08FCB77A-2B3B-44F0-A6DE-0BB68D5F1A5C}"/>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24">
                                            <p:graphicEl>
                                              <a:dgm id="{08FCB77A-2B3B-44F0-A6DE-0BB68D5F1A5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lvlAtOnce"/>
        </p:bldSub>
      </p:bldGraphic>
      <p:bldP spid="33"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14" y="2275470"/>
            <a:ext cx="8238491" cy="7000950"/>
          </a:xfrm>
          <a:prstGeom prst="rect">
            <a:avLst/>
          </a:prstGeom>
        </p:spPr>
      </p:pic>
      <p:grpSp>
        <p:nvGrpSpPr>
          <p:cNvPr id="24" name="Group 13"/>
          <p:cNvGrpSpPr/>
          <p:nvPr/>
        </p:nvGrpSpPr>
        <p:grpSpPr>
          <a:xfrm>
            <a:off x="444499" y="610724"/>
            <a:ext cx="8164731" cy="463420"/>
            <a:chOff x="444499" y="1136780"/>
            <a:chExt cx="8164731" cy="463420"/>
          </a:xfrm>
        </p:grpSpPr>
        <p:cxnSp>
          <p:nvCxnSpPr>
            <p:cNvPr id="25"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5" name="Rectangle 34"/>
          <p:cNvSpPr/>
          <p:nvPr/>
        </p:nvSpPr>
        <p:spPr>
          <a:xfrm>
            <a:off x="-985515" y="-821679"/>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198248" y="-1134338"/>
            <a:ext cx="10129515" cy="302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7</a:t>
            </a:fld>
            <a:endParaRPr lang="fr-BE"/>
          </a:p>
        </p:txBody>
      </p:sp>
      <p:sp>
        <p:nvSpPr>
          <p:cNvPr id="27" name="Rectangle 7"/>
          <p:cNvSpPr txBox="1">
            <a:spLocks noChangeArrowheads="1"/>
          </p:cNvSpPr>
          <p:nvPr/>
        </p:nvSpPr>
        <p:spPr>
          <a:xfrm>
            <a:off x="589318" y="720664"/>
            <a:ext cx="1482352" cy="408119"/>
          </a:xfrm>
          <a:prstGeom prst="rect">
            <a:avLst/>
          </a:prstGeom>
        </p:spPr>
        <p:txBody>
          <a:bodyPr vert="horz" lIns="0" tIns="0" rIns="0" bIns="0" rtlCol="0"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1400" dirty="0" smtClean="0">
                <a:solidFill>
                  <a:schemeClr val="bg1">
                    <a:lumMod val="65000"/>
                  </a:schemeClr>
                </a:solidFill>
                <a:latin typeface="Agency FB" pitchFamily="34" charset="0"/>
                <a:ea typeface="+mj-ea"/>
                <a:cs typeface="+mj-cs"/>
              </a:rPr>
              <a:t>Organisme d’accueil</a:t>
            </a:r>
          </a:p>
        </p:txBody>
      </p:sp>
      <p:sp>
        <p:nvSpPr>
          <p:cNvPr id="28" name="Rectangle 7"/>
          <p:cNvSpPr txBox="1">
            <a:spLocks noChangeArrowheads="1"/>
          </p:cNvSpPr>
          <p:nvPr/>
        </p:nvSpPr>
        <p:spPr>
          <a:xfrm>
            <a:off x="2126370" y="75869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 Description du projet</a:t>
            </a:r>
          </a:p>
        </p:txBody>
      </p:sp>
      <p:sp>
        <p:nvSpPr>
          <p:cNvPr id="30" name="Rectangle 7"/>
          <p:cNvSpPr txBox="1">
            <a:spLocks noChangeArrowheads="1"/>
          </p:cNvSpPr>
          <p:nvPr/>
        </p:nvSpPr>
        <p:spPr>
          <a:xfrm>
            <a:off x="3563888" y="763237"/>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65000"/>
                  </a:schemeClr>
                </a:solidFill>
                <a:latin typeface="Agency FB" pitchFamily="34" charset="0"/>
                <a:ea typeface="+mj-ea"/>
                <a:cs typeface="+mj-cs"/>
              </a:rPr>
              <a:t>Objectifs</a:t>
            </a:r>
          </a:p>
        </p:txBody>
      </p:sp>
      <p:sp>
        <p:nvSpPr>
          <p:cNvPr id="31" name="Rectangle 7"/>
          <p:cNvSpPr txBox="1">
            <a:spLocks noChangeArrowheads="1"/>
          </p:cNvSpPr>
          <p:nvPr/>
        </p:nvSpPr>
        <p:spPr>
          <a:xfrm>
            <a:off x="4412999" y="776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Conduite du projet</a:t>
            </a:r>
          </a:p>
        </p:txBody>
      </p:sp>
      <p:sp>
        <p:nvSpPr>
          <p:cNvPr id="32" name="Freeform 9" descr="&lt;LOGICA_QUOTE_RIGHT&gt;"/>
          <p:cNvSpPr>
            <a:spLocks/>
          </p:cNvSpPr>
          <p:nvPr/>
        </p:nvSpPr>
        <p:spPr bwMode="gray">
          <a:xfrm>
            <a:off x="5517783" y="690405"/>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0" name="Freeform 5" descr="&lt;LOGICA_QUOTE_LEFT&gt;"/>
          <p:cNvSpPr>
            <a:spLocks/>
          </p:cNvSpPr>
          <p:nvPr/>
        </p:nvSpPr>
        <p:spPr bwMode="gray">
          <a:xfrm>
            <a:off x="4286730" y="716854"/>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41" name="Group 23"/>
          <p:cNvGrpSpPr/>
          <p:nvPr/>
        </p:nvGrpSpPr>
        <p:grpSpPr>
          <a:xfrm>
            <a:off x="467544" y="5753100"/>
            <a:ext cx="8141686" cy="484212"/>
            <a:chOff x="467544" y="5753100"/>
            <a:chExt cx="8141686" cy="484212"/>
          </a:xfrm>
        </p:grpSpPr>
        <p:cxnSp>
          <p:nvCxnSpPr>
            <p:cNvPr id="42"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Arc 42"/>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4" name="Groupe 33"/>
          <p:cNvGrpSpPr/>
          <p:nvPr/>
        </p:nvGrpSpPr>
        <p:grpSpPr>
          <a:xfrm>
            <a:off x="437263" y="116632"/>
            <a:ext cx="8063322" cy="576064"/>
            <a:chOff x="437263" y="44624"/>
            <a:chExt cx="8063322" cy="576064"/>
          </a:xfrm>
        </p:grpSpPr>
        <p:sp>
          <p:nvSpPr>
            <p:cNvPr id="37"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38"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39"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b="1" dirty="0" smtClean="0">
                  <a:latin typeface="Agency FB" pitchFamily="34" charset="0"/>
                  <a:ea typeface="+mj-ea"/>
                  <a:cs typeface="+mj-cs"/>
                </a:rPr>
                <a:t>Contexte général</a:t>
              </a:r>
              <a:endParaRPr kumimoji="0" lang="fr-FR" sz="1700" b="1"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44" name="Freeform 5" descr="&lt;LOGICA_QUOTE_LEFT&gt;"/>
            <p:cNvSpPr>
              <a:spLocks/>
            </p:cNvSpPr>
            <p:nvPr/>
          </p:nvSpPr>
          <p:spPr bwMode="gray">
            <a:xfrm>
              <a:off x="437263" y="54728"/>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Freeform 9" descr="&lt;LOGICA_QUOTE_RIGHT&gt;"/>
            <p:cNvSpPr>
              <a:spLocks/>
            </p:cNvSpPr>
            <p:nvPr/>
          </p:nvSpPr>
          <p:spPr bwMode="gray">
            <a:xfrm>
              <a:off x="1854705" y="44624"/>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6"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dirty="0" smtClean="0">
                  <a:solidFill>
                    <a:schemeClr val="bg1">
                      <a:lumMod val="65000"/>
                    </a:schemeClr>
                  </a:solidFill>
                  <a:latin typeface="Agency FB" pitchFamily="34" charset="0"/>
                  <a:ea typeface="+mj-ea"/>
                  <a:cs typeface="+mj-cs"/>
                </a:rPr>
                <a:t>Analyse du besoin</a:t>
              </a:r>
              <a:endParaRPr lang="fr-FR" sz="1700" dirty="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3"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4"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1146" name="ZoneTexte 1145"/>
          <p:cNvSpPr txBox="1"/>
          <p:nvPr/>
        </p:nvSpPr>
        <p:spPr>
          <a:xfrm>
            <a:off x="7176957" y="2933945"/>
            <a:ext cx="2376264" cy="738664"/>
          </a:xfrm>
          <a:prstGeom prst="rect">
            <a:avLst/>
          </a:prstGeom>
          <a:noFill/>
        </p:spPr>
        <p:txBody>
          <a:bodyPr wrap="square" rtlCol="0">
            <a:spAutoFit/>
          </a:bodyPr>
          <a:lstStyle/>
          <a:p>
            <a:pPr algn="ctr"/>
            <a:r>
              <a:rPr lang="fr-FR" sz="1400" b="1" dirty="0" smtClean="0"/>
              <a:t>      Analyse et critique de l’existant</a:t>
            </a:r>
          </a:p>
          <a:p>
            <a:pPr algn="ctr"/>
            <a:r>
              <a:rPr lang="fr-FR" sz="1400" b="1" dirty="0" smtClean="0">
                <a:solidFill>
                  <a:srgbClr val="FF0000"/>
                </a:solidFill>
              </a:rPr>
              <a:t>23 jours</a:t>
            </a:r>
            <a:endParaRPr lang="fr-FR" sz="1400" b="1" dirty="0">
              <a:solidFill>
                <a:srgbClr val="FF0000"/>
              </a:solidFill>
            </a:endParaRPr>
          </a:p>
        </p:txBody>
      </p:sp>
      <p:sp>
        <p:nvSpPr>
          <p:cNvPr id="47" name="Rectangle 46"/>
          <p:cNvSpPr/>
          <p:nvPr/>
        </p:nvSpPr>
        <p:spPr>
          <a:xfrm>
            <a:off x="72342" y="2849600"/>
            <a:ext cx="9588336" cy="1172678"/>
          </a:xfrm>
          <a:prstGeom prst="rect">
            <a:avLst/>
          </a:prstGeom>
          <a:solidFill>
            <a:schemeClr val="accent1">
              <a:alpha val="23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7711321" y="3126185"/>
            <a:ext cx="1685215" cy="523220"/>
          </a:xfrm>
          <a:prstGeom prst="rect">
            <a:avLst/>
          </a:prstGeom>
          <a:noFill/>
        </p:spPr>
        <p:txBody>
          <a:bodyPr wrap="square" rtlCol="0">
            <a:spAutoFit/>
          </a:bodyPr>
          <a:lstStyle/>
          <a:p>
            <a:r>
              <a:rPr lang="fr-FR" sz="1400" b="1" dirty="0" smtClean="0"/>
              <a:t>Conception des DM</a:t>
            </a:r>
          </a:p>
          <a:p>
            <a:r>
              <a:rPr lang="fr-FR" sz="1400" b="1" dirty="0" smtClean="0">
                <a:solidFill>
                  <a:srgbClr val="FF0000"/>
                </a:solidFill>
              </a:rPr>
              <a:t>30 jours</a:t>
            </a:r>
            <a:endParaRPr lang="fr-FR" sz="1400" b="1" dirty="0">
              <a:solidFill>
                <a:srgbClr val="FF0000"/>
              </a:solidFill>
            </a:endParaRPr>
          </a:p>
        </p:txBody>
      </p:sp>
      <p:sp>
        <p:nvSpPr>
          <p:cNvPr id="6" name="ZoneTexte 5"/>
          <p:cNvSpPr txBox="1"/>
          <p:nvPr/>
        </p:nvSpPr>
        <p:spPr>
          <a:xfrm>
            <a:off x="7711321" y="3126185"/>
            <a:ext cx="1530748" cy="738664"/>
          </a:xfrm>
          <a:prstGeom prst="rect">
            <a:avLst/>
          </a:prstGeom>
          <a:noFill/>
        </p:spPr>
        <p:txBody>
          <a:bodyPr wrap="square" rtlCol="0">
            <a:spAutoFit/>
          </a:bodyPr>
          <a:lstStyle/>
          <a:p>
            <a:r>
              <a:rPr lang="fr-FR" sz="1400" b="1" dirty="0" smtClean="0"/>
              <a:t>Chargement des DM </a:t>
            </a:r>
          </a:p>
          <a:p>
            <a:r>
              <a:rPr lang="fr-FR" sz="1400" b="1" dirty="0" smtClean="0">
                <a:solidFill>
                  <a:srgbClr val="FF0000"/>
                </a:solidFill>
              </a:rPr>
              <a:t>15 jours</a:t>
            </a:r>
            <a:endParaRPr lang="fr-FR" sz="1400" b="1" dirty="0">
              <a:solidFill>
                <a:srgbClr val="FF0000"/>
              </a:solidFill>
            </a:endParaRPr>
          </a:p>
        </p:txBody>
      </p:sp>
      <p:sp>
        <p:nvSpPr>
          <p:cNvPr id="7" name="ZoneTexte 6"/>
          <p:cNvSpPr txBox="1"/>
          <p:nvPr/>
        </p:nvSpPr>
        <p:spPr>
          <a:xfrm>
            <a:off x="7593826" y="3126185"/>
            <a:ext cx="1648243" cy="738664"/>
          </a:xfrm>
          <a:prstGeom prst="rect">
            <a:avLst/>
          </a:prstGeom>
          <a:noFill/>
        </p:spPr>
        <p:txBody>
          <a:bodyPr wrap="square" rtlCol="0">
            <a:spAutoFit/>
          </a:bodyPr>
          <a:lstStyle/>
          <a:p>
            <a:r>
              <a:rPr lang="fr-FR" sz="1400" b="1" dirty="0" smtClean="0"/>
              <a:t>Restitution des données </a:t>
            </a:r>
          </a:p>
          <a:p>
            <a:r>
              <a:rPr lang="fr-FR" sz="1400" b="1" dirty="0" smtClean="0">
                <a:solidFill>
                  <a:srgbClr val="FF0000"/>
                </a:solidFill>
              </a:rPr>
              <a:t>5 jours</a:t>
            </a:r>
            <a:endParaRPr lang="fr-FR" b="1" dirty="0">
              <a:solidFill>
                <a:srgbClr val="FF0000"/>
              </a:solidFill>
            </a:endParaRPr>
          </a:p>
        </p:txBody>
      </p:sp>
      <p:sp>
        <p:nvSpPr>
          <p:cNvPr id="8" name="ZoneTexte 7"/>
          <p:cNvSpPr txBox="1"/>
          <p:nvPr/>
        </p:nvSpPr>
        <p:spPr>
          <a:xfrm>
            <a:off x="7711321" y="3126185"/>
            <a:ext cx="1685215" cy="523220"/>
          </a:xfrm>
          <a:prstGeom prst="rect">
            <a:avLst/>
          </a:prstGeom>
          <a:noFill/>
        </p:spPr>
        <p:txBody>
          <a:bodyPr wrap="square" rtlCol="0">
            <a:spAutoFit/>
          </a:bodyPr>
          <a:lstStyle/>
          <a:p>
            <a:r>
              <a:rPr lang="fr-FR" sz="1400" b="1" dirty="0" err="1" smtClean="0"/>
              <a:t>Reporting</a:t>
            </a:r>
            <a:r>
              <a:rPr lang="fr-FR" sz="1400" b="1" dirty="0" smtClean="0"/>
              <a:t> </a:t>
            </a:r>
          </a:p>
          <a:p>
            <a:r>
              <a:rPr lang="fr-FR" sz="1400" b="1" dirty="0" smtClean="0">
                <a:solidFill>
                  <a:srgbClr val="FF0000"/>
                </a:solidFill>
              </a:rPr>
              <a:t>15 jours </a:t>
            </a:r>
            <a:endParaRPr lang="fr-FR" b="1" dirty="0">
              <a:solidFill>
                <a:srgbClr val="FF0000"/>
              </a:solidFill>
            </a:endParaRPr>
          </a:p>
        </p:txBody>
      </p:sp>
      <p:grpSp>
        <p:nvGrpSpPr>
          <p:cNvPr id="49" name="Group 13"/>
          <p:cNvGrpSpPr/>
          <p:nvPr/>
        </p:nvGrpSpPr>
        <p:grpSpPr>
          <a:xfrm>
            <a:off x="467544" y="575377"/>
            <a:ext cx="8164731" cy="463420"/>
            <a:chOff x="444499" y="1136780"/>
            <a:chExt cx="8164731" cy="463420"/>
          </a:xfrm>
        </p:grpSpPr>
        <p:cxnSp>
          <p:nvCxnSpPr>
            <p:cNvPr id="50"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Tree>
    <p:extLst>
      <p:ext uri="{BB962C8B-B14F-4D97-AF65-F5344CB8AC3E}">
        <p14:creationId xmlns:p14="http://schemas.microsoft.com/office/powerpoint/2010/main" val="3864834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fmla="#ppt_w*sin(2.5*pi*$)">
                                          <p:val>
                                            <p:fltVal val="0"/>
                                          </p:val>
                                        </p:tav>
                                        <p:tav tm="100000">
                                          <p:val>
                                            <p:fltVal val="1"/>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1000" fill="hold"/>
                                        <p:tgtEl>
                                          <p:spTgt spid="40"/>
                                        </p:tgtEl>
                                        <p:attrNameLst>
                                          <p:attrName>ppt_w</p:attrName>
                                        </p:attrNameLst>
                                      </p:cBhvr>
                                      <p:tavLst>
                                        <p:tav tm="0" fmla="#ppt_w*sin(2.5*pi*$)">
                                          <p:val>
                                            <p:fltVal val="0"/>
                                          </p:val>
                                        </p:tav>
                                        <p:tav tm="100000">
                                          <p:val>
                                            <p:fltVal val="1"/>
                                          </p:val>
                                        </p:tav>
                                      </p:tavLst>
                                    </p:anim>
                                    <p:anim calcmode="lin" valueType="num">
                                      <p:cBhvr>
                                        <p:cTn id="12" dur="1000" fill="hold"/>
                                        <p:tgtEl>
                                          <p:spTgt spid="40"/>
                                        </p:tgtEl>
                                        <p:attrNameLst>
                                          <p:attrName>ppt_h</p:attrName>
                                        </p:attrNameLst>
                                      </p:cBhvr>
                                      <p:tavLst>
                                        <p:tav tm="0">
                                          <p:val>
                                            <p:strVal val="#ppt_h"/>
                                          </p:val>
                                        </p:tav>
                                        <p:tav tm="100000">
                                          <p:val>
                                            <p:strVal val="#ppt_h"/>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1146"/>
                                        </p:tgtEl>
                                        <p:attrNameLst>
                                          <p:attrName>style.visibility</p:attrName>
                                        </p:attrNameLst>
                                      </p:cBhvr>
                                      <p:to>
                                        <p:strVal val="visible"/>
                                      </p:to>
                                    </p:set>
                                    <p:animEffect transition="in" filter="barn(inVertical)">
                                      <p:cBhvr>
                                        <p:cTn id="15" dur="500"/>
                                        <p:tgtEl>
                                          <p:spTgt spid="114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3.88889E-6 3.7037E-7 L -0.00747 -0.18333 " pathEditMode="relative" rAng="0" ptsTypes="AA">
                                      <p:cBhvr>
                                        <p:cTn id="19" dur="2000" fill="hold"/>
                                        <p:tgtEl>
                                          <p:spTgt spid="4"/>
                                        </p:tgtEl>
                                        <p:attrNameLst>
                                          <p:attrName>ppt_x</p:attrName>
                                          <p:attrName>ppt_y</p:attrName>
                                        </p:attrNameLst>
                                      </p:cBhvr>
                                      <p:rCtr x="-382" y="-9167"/>
                                    </p:animMotion>
                                  </p:childTnLst>
                                </p:cTn>
                              </p:par>
                              <p:par>
                                <p:cTn id="20" presetID="16" presetClass="exit" presetSubtype="21" fill="hold" grpId="1" nodeType="withEffect">
                                  <p:stCondLst>
                                    <p:cond delay="0"/>
                                  </p:stCondLst>
                                  <p:childTnLst>
                                    <p:animEffect transition="out" filter="barn(inVertical)">
                                      <p:cBhvr>
                                        <p:cTn id="21" dur="500"/>
                                        <p:tgtEl>
                                          <p:spTgt spid="1146"/>
                                        </p:tgtEl>
                                      </p:cBhvr>
                                    </p:animEffect>
                                    <p:set>
                                      <p:cBhvr>
                                        <p:cTn id="22" dur="1" fill="hold">
                                          <p:stCondLst>
                                            <p:cond delay="499"/>
                                          </p:stCondLst>
                                        </p:cTn>
                                        <p:tgtEl>
                                          <p:spTgt spid="1146"/>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4" presetClass="path" presetSubtype="0" accel="50000" decel="50000" fill="hold" nodeType="clickEffect">
                                  <p:stCondLst>
                                    <p:cond delay="0"/>
                                  </p:stCondLst>
                                  <p:childTnLst>
                                    <p:animMotion origin="layout" path="M -0.00747 -0.18333 L -0.00712 -0.3831 " pathEditMode="relative" rAng="0" ptsTypes="AA">
                                      <p:cBhvr>
                                        <p:cTn id="28" dur="2000" fill="hold"/>
                                        <p:tgtEl>
                                          <p:spTgt spid="4"/>
                                        </p:tgtEl>
                                        <p:attrNameLst>
                                          <p:attrName>ppt_x</p:attrName>
                                          <p:attrName>ppt_y</p:attrName>
                                        </p:attrNameLst>
                                      </p:cBhvr>
                                      <p:rCtr x="17" y="-10000"/>
                                    </p:animMotion>
                                  </p:childTnLst>
                                </p:cTn>
                              </p:par>
                              <p:par>
                                <p:cTn id="29" presetID="22" presetClass="exit" presetSubtype="4" fill="hold" grpId="1" nodeType="withEffect">
                                  <p:stCondLst>
                                    <p:cond delay="0"/>
                                  </p:stCondLst>
                                  <p:childTnLst>
                                    <p:animEffect transition="out" filter="wipe(down)">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6" presetClass="entr" presetSubtype="21"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0.00712 -0.3831 L -0.01823 -0.56134 " pathEditMode="relative" rAng="0" ptsTypes="AA">
                                      <p:cBhvr>
                                        <p:cTn id="38" dur="2000" fill="hold"/>
                                        <p:tgtEl>
                                          <p:spTgt spid="4"/>
                                        </p:tgtEl>
                                        <p:attrNameLst>
                                          <p:attrName>ppt_x</p:attrName>
                                          <p:attrName>ppt_y</p:attrName>
                                        </p:attrNameLst>
                                      </p:cBhvr>
                                      <p:rCtr x="-556" y="-8912"/>
                                    </p:animMotion>
                                  </p:childTnLst>
                                </p:cTn>
                              </p:par>
                              <p:par>
                                <p:cTn id="39" presetID="16" presetClass="exit" presetSubtype="21" fill="hold" grpId="1" nodeType="withEffect">
                                  <p:stCondLst>
                                    <p:cond delay="0"/>
                                  </p:stCondLst>
                                  <p:childTnLst>
                                    <p:animEffect transition="out" filter="barn(inVertic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6" presetClass="entr" presetSubtype="2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50000" decel="50000" fill="hold" nodeType="clickEffect">
                                  <p:stCondLst>
                                    <p:cond delay="0"/>
                                  </p:stCondLst>
                                  <p:childTnLst>
                                    <p:animMotion origin="layout" path="M -0.01823 -0.56134 L -0.01823 -0.73148 " pathEditMode="relative" rAng="0" ptsTypes="AA">
                                      <p:cBhvr>
                                        <p:cTn id="48" dur="2000" fill="hold"/>
                                        <p:tgtEl>
                                          <p:spTgt spid="4"/>
                                        </p:tgtEl>
                                        <p:attrNameLst>
                                          <p:attrName>ppt_x</p:attrName>
                                          <p:attrName>ppt_y</p:attrName>
                                        </p:attrNameLst>
                                      </p:cBhvr>
                                      <p:rCtr x="0" y="-8519"/>
                                    </p:animMotion>
                                  </p:childTnLst>
                                </p:cTn>
                              </p:par>
                              <p:par>
                                <p:cTn id="49" presetID="16" presetClass="exit" presetSubtype="21" fill="hold" grpId="1" nodeType="withEffect">
                                  <p:stCondLst>
                                    <p:cond delay="0"/>
                                  </p:stCondLst>
                                  <p:childTnLst>
                                    <p:animEffect transition="out" filter="barn(inVertic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6" presetClass="entr" presetSubtype="21"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inVertical)">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1146" grpId="0"/>
      <p:bldP spid="1146" grpId="1"/>
      <p:bldP spid="5" grpId="0"/>
      <p:bldP spid="5" grpId="1"/>
      <p:bldP spid="6" grpId="0"/>
      <p:bldP spid="6" grpId="1"/>
      <p:bldP spid="7" grpId="0"/>
      <p:bldP spid="7" grpId="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t>8</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44" name="TextBox 31"/>
          <p:cNvSpPr txBox="1"/>
          <p:nvPr/>
        </p:nvSpPr>
        <p:spPr>
          <a:xfrm>
            <a:off x="3322133" y="3241183"/>
            <a:ext cx="5692566" cy="129266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q"/>
            </a:pPr>
            <a:r>
              <a:rPr lang="fr-FR" sz="2000" dirty="0" smtClean="0"/>
              <a:t>Gestion manuelle  du </a:t>
            </a:r>
            <a:r>
              <a:rPr lang="fr-FR" sz="2000" dirty="0"/>
              <a:t>budget de fonctionnement </a:t>
            </a:r>
            <a:r>
              <a:rPr lang="fr-FR" sz="2000" dirty="0" smtClean="0"/>
              <a:t>et des immobilisations </a:t>
            </a:r>
          </a:p>
          <a:p>
            <a:endParaRPr lang="fr-FR" dirty="0"/>
          </a:p>
          <a:p>
            <a:pPr marL="285750" indent="-285750">
              <a:buFont typeface="Wingdings" panose="05000000000000000000" pitchFamily="2" charset="2"/>
              <a:buChar char="q"/>
            </a:pPr>
            <a:r>
              <a:rPr lang="fr-FR" sz="2000" dirty="0" smtClean="0"/>
              <a:t>Gestion manuelle </a:t>
            </a:r>
            <a:r>
              <a:rPr lang="fr-FR" sz="2000" dirty="0"/>
              <a:t>des factures fournisseurs</a:t>
            </a:r>
          </a:p>
        </p:txBody>
      </p:sp>
      <p:sp>
        <p:nvSpPr>
          <p:cNvPr id="45" name="Flèche droite 44"/>
          <p:cNvSpPr/>
          <p:nvPr/>
        </p:nvSpPr>
        <p:spPr>
          <a:xfrm>
            <a:off x="437264" y="3512997"/>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Existant</a:t>
            </a:r>
            <a:endParaRPr lang="fr-FR" dirty="0">
              <a:solidFill>
                <a:schemeClr val="tx2"/>
              </a:solidFill>
            </a:endParaRPr>
          </a:p>
        </p:txBody>
      </p:sp>
      <p:sp>
        <p:nvSpPr>
          <p:cNvPr id="65" name="Rectangle à coins arrondis 64"/>
          <p:cNvSpPr/>
          <p:nvPr/>
        </p:nvSpPr>
        <p:spPr>
          <a:xfrm>
            <a:off x="368601" y="3474968"/>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66" name="Rectangle à coins arrondis 65"/>
          <p:cNvSpPr/>
          <p:nvPr/>
        </p:nvSpPr>
        <p:spPr>
          <a:xfrm>
            <a:off x="5134921" y="347968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Contrôle comptable</a:t>
            </a:r>
            <a:endParaRPr lang="fr-FR"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269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fmla="#ppt_w*sin(2.5*pi*$)">
                                          <p:val>
                                            <p:fltVal val="0"/>
                                          </p:val>
                                        </p:tav>
                                        <p:tav tm="100000">
                                          <p:val>
                                            <p:fltVal val="1"/>
                                          </p:val>
                                        </p:tav>
                                      </p:tavLst>
                                    </p:anim>
                                    <p:anim calcmode="lin" valueType="num">
                                      <p:cBhvr>
                                        <p:cTn id="8" dur="1000" fill="hold"/>
                                        <p:tgtEl>
                                          <p:spTgt spid="63"/>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1000" fill="hold"/>
                                        <p:tgtEl>
                                          <p:spTgt spid="64"/>
                                        </p:tgtEl>
                                        <p:attrNameLst>
                                          <p:attrName>ppt_w</p:attrName>
                                        </p:attrNameLst>
                                      </p:cBhvr>
                                      <p:tavLst>
                                        <p:tav tm="0" fmla="#ppt_w*sin(2.5*pi*$)">
                                          <p:val>
                                            <p:fltVal val="0"/>
                                          </p:val>
                                        </p:tav>
                                        <p:tav tm="100000">
                                          <p:val>
                                            <p:fltVal val="1"/>
                                          </p:val>
                                        </p:tav>
                                      </p:tavLst>
                                    </p:anim>
                                    <p:anim calcmode="lin" valueType="num">
                                      <p:cBhvr>
                                        <p:cTn id="12" dur="10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fltVal val="0.5"/>
                                          </p:val>
                                        </p:tav>
                                        <p:tav tm="100000">
                                          <p:val>
                                            <p:strVal val="#ppt_x"/>
                                          </p:val>
                                        </p:tav>
                                      </p:tavLst>
                                    </p:anim>
                                    <p:anim calcmode="lin" valueType="num">
                                      <p:cBhvr>
                                        <p:cTn id="21" dur="500" fill="hold"/>
                                        <p:tgtEl>
                                          <p:spTgt spid="65"/>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53" presetClass="entr" presetSubtype="528"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fltVal val="0.5"/>
                                          </p:val>
                                        </p:tav>
                                        <p:tav tm="100000">
                                          <p:val>
                                            <p:strVal val="#ppt_x"/>
                                          </p:val>
                                        </p:tav>
                                      </p:tavLst>
                                    </p:anim>
                                    <p:anim calcmode="lin" valueType="num">
                                      <p:cBhvr>
                                        <p:cTn id="29" dur="500" fill="hold"/>
                                        <p:tgtEl>
                                          <p:spTgt spid="6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11111E-6 4.81481E-6 L 0.27483 -0.27825 " pathEditMode="relative" rAng="0" ptsTypes="AA">
                                      <p:cBhvr>
                                        <p:cTn id="33" dur="2000" fill="hold"/>
                                        <p:tgtEl>
                                          <p:spTgt spid="65"/>
                                        </p:tgtEl>
                                        <p:attrNameLst>
                                          <p:attrName>ppt_x</p:attrName>
                                          <p:attrName>ppt_y</p:attrName>
                                        </p:attrNameLst>
                                      </p:cBhvr>
                                      <p:rCtr x="13733" y="-13912"/>
                                    </p:animMotion>
                                  </p:childTnLst>
                                </p:cTn>
                              </p:par>
                              <p:par>
                                <p:cTn id="34" presetID="16" presetClass="exit" presetSubtype="21" fill="hold" grpId="1" nodeType="withEffect">
                                  <p:stCondLst>
                                    <p:cond delay="0"/>
                                  </p:stCondLst>
                                  <p:childTnLst>
                                    <p:animEffect transition="out" filter="barn(inVertical)">
                                      <p:cBhvr>
                                        <p:cTn id="35" dur="500"/>
                                        <p:tgtEl>
                                          <p:spTgt spid="66"/>
                                        </p:tgtEl>
                                      </p:cBhvr>
                                    </p:animEffect>
                                    <p:set>
                                      <p:cBhvr>
                                        <p:cTn id="36" dur="1" fill="hold">
                                          <p:stCondLst>
                                            <p:cond delay="499"/>
                                          </p:stCondLst>
                                        </p:cTn>
                                        <p:tgtEl>
                                          <p:spTgt spid="66"/>
                                        </p:tgtEl>
                                        <p:attrNameLst>
                                          <p:attrName>style.visibility</p:attrName>
                                        </p:attrNameLst>
                                      </p:cBhvr>
                                      <p:to>
                                        <p:strVal val="hidden"/>
                                      </p:to>
                                    </p:set>
                                  </p:childTnLst>
                                </p:cTn>
                              </p:par>
                            </p:childTnLst>
                          </p:cTn>
                        </p:par>
                        <p:par>
                          <p:cTn id="37" fill="hold">
                            <p:stCondLst>
                              <p:cond delay="2000"/>
                            </p:stCondLst>
                            <p:childTnLst>
                              <p:par>
                                <p:cTn id="38" presetID="2" presetClass="entr" presetSubtype="8"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0-#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2" fill="hold" grpId="1" nodeType="clickEffect">
                                  <p:stCondLst>
                                    <p:cond delay="0"/>
                                  </p:stCondLst>
                                  <p:childTnLst>
                                    <p:anim calcmode="lin" valueType="num">
                                      <p:cBhvr additive="base">
                                        <p:cTn id="49" dur="500"/>
                                        <p:tgtEl>
                                          <p:spTgt spid="45"/>
                                        </p:tgtEl>
                                        <p:attrNameLst>
                                          <p:attrName>ppt_x</p:attrName>
                                        </p:attrNameLst>
                                      </p:cBhvr>
                                      <p:tavLst>
                                        <p:tav tm="0">
                                          <p:val>
                                            <p:strVal val="ppt_x"/>
                                          </p:val>
                                        </p:tav>
                                        <p:tav tm="100000">
                                          <p:val>
                                            <p:strVal val="1+ppt_w/2"/>
                                          </p:val>
                                        </p:tav>
                                      </p:tavLst>
                                    </p:anim>
                                    <p:anim calcmode="lin" valueType="num">
                                      <p:cBhvr additive="base">
                                        <p:cTn id="50" dur="500"/>
                                        <p:tgtEl>
                                          <p:spTgt spid="45"/>
                                        </p:tgtEl>
                                        <p:attrNameLst>
                                          <p:attrName>ppt_y</p:attrName>
                                        </p:attrNameLst>
                                      </p:cBhvr>
                                      <p:tavLst>
                                        <p:tav tm="0">
                                          <p:val>
                                            <p:strVal val="ppt_y"/>
                                          </p:val>
                                        </p:tav>
                                        <p:tav tm="100000">
                                          <p:val>
                                            <p:strVal val="ppt_y"/>
                                          </p:val>
                                        </p:tav>
                                      </p:tavLst>
                                    </p:anim>
                                    <p:set>
                                      <p:cBhvr>
                                        <p:cTn id="51" dur="1" fill="hold">
                                          <p:stCondLst>
                                            <p:cond delay="499"/>
                                          </p:stCondLst>
                                        </p:cTn>
                                        <p:tgtEl>
                                          <p:spTgt spid="45"/>
                                        </p:tgtEl>
                                        <p:attrNameLst>
                                          <p:attrName>style.visibility</p:attrName>
                                        </p:attrNameLst>
                                      </p:cBhvr>
                                      <p:to>
                                        <p:strVal val="hidden"/>
                                      </p:to>
                                    </p:set>
                                  </p:childTnLst>
                                </p:cTn>
                              </p:par>
                              <p:par>
                                <p:cTn id="52" presetID="2" presetClass="exit" presetSubtype="2" fill="hold" grpId="1" nodeType="withEffect">
                                  <p:stCondLst>
                                    <p:cond delay="0"/>
                                  </p:stCondLst>
                                  <p:childTnLst>
                                    <p:anim calcmode="lin" valueType="num">
                                      <p:cBhvr additive="base">
                                        <p:cTn id="53" dur="500"/>
                                        <p:tgtEl>
                                          <p:spTgt spid="44"/>
                                        </p:tgtEl>
                                        <p:attrNameLst>
                                          <p:attrName>ppt_x</p:attrName>
                                        </p:attrNameLst>
                                      </p:cBhvr>
                                      <p:tavLst>
                                        <p:tav tm="0">
                                          <p:val>
                                            <p:strVal val="ppt_x"/>
                                          </p:val>
                                        </p:tav>
                                        <p:tav tm="100000">
                                          <p:val>
                                            <p:strVal val="1+ppt_w/2"/>
                                          </p:val>
                                        </p:tav>
                                      </p:tavLst>
                                    </p:anim>
                                    <p:anim calcmode="lin" valueType="num">
                                      <p:cBhvr additive="base">
                                        <p:cTn id="54" dur="500"/>
                                        <p:tgtEl>
                                          <p:spTgt spid="44"/>
                                        </p:tgtEl>
                                        <p:attrNameLst>
                                          <p:attrName>ppt_y</p:attrName>
                                        </p:attrNameLst>
                                      </p:cBhvr>
                                      <p:tavLst>
                                        <p:tav tm="0">
                                          <p:val>
                                            <p:strVal val="ppt_y"/>
                                          </p:val>
                                        </p:tav>
                                        <p:tav tm="100000">
                                          <p:val>
                                            <p:strVal val="ppt_y"/>
                                          </p:val>
                                        </p:tav>
                                      </p:tavLst>
                                    </p:anim>
                                    <p:set>
                                      <p:cBhvr>
                                        <p:cTn id="55"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44" grpId="0" animBg="1"/>
      <p:bldP spid="44" grpId="1" animBg="1"/>
      <p:bldP spid="45" grpId="0" animBg="1"/>
      <p:bldP spid="45" grpId="1" animBg="1"/>
      <p:bldP spid="65" grpId="0" animBg="1"/>
      <p:bldP spid="65" grpId="1" animBg="1"/>
      <p:bldP spid="66" grpId="0" animBg="1"/>
      <p:bldP spid="6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26569FD-FFB4-4247-9A08-C210CA39FC2E}" type="slidenum">
              <a:rPr lang="fr-FR" smtClean="0"/>
              <a:t>9</a:t>
            </a:fld>
            <a:endParaRPr lang="fr-FR"/>
          </a:p>
        </p:txBody>
      </p:sp>
      <p:grpSp>
        <p:nvGrpSpPr>
          <p:cNvPr id="24" name="Group 23"/>
          <p:cNvGrpSpPr/>
          <p:nvPr/>
        </p:nvGrpSpPr>
        <p:grpSpPr>
          <a:xfrm>
            <a:off x="467544" y="5753100"/>
            <a:ext cx="8141686" cy="484212"/>
            <a:chOff x="467544" y="5753100"/>
            <a:chExt cx="8141686" cy="484212"/>
          </a:xfrm>
        </p:grpSpPr>
        <p:cxnSp>
          <p:nvCxnSpPr>
            <p:cNvPr id="25" name="Straight Connector 24"/>
            <p:cNvCxnSpPr/>
            <p:nvPr/>
          </p:nvCxnSpPr>
          <p:spPr>
            <a:xfrm>
              <a:off x="467544" y="6237312"/>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V="1">
              <a:off x="8100392" y="5753100"/>
              <a:ext cx="508838" cy="484212"/>
            </a:xfrm>
            <a:prstGeom prst="arc">
              <a:avLst>
                <a:gd name="adj1" fmla="val 16596668"/>
                <a:gd name="adj2" fmla="val 2148478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6" name="Group 13"/>
          <p:cNvGrpSpPr/>
          <p:nvPr/>
        </p:nvGrpSpPr>
        <p:grpSpPr>
          <a:xfrm>
            <a:off x="467544" y="575377"/>
            <a:ext cx="8164731" cy="463420"/>
            <a:chOff x="444499" y="1136780"/>
            <a:chExt cx="8164731" cy="463420"/>
          </a:xfrm>
        </p:grpSpPr>
        <p:cxnSp>
          <p:nvCxnSpPr>
            <p:cNvPr id="47" name="Straight Connector 14"/>
            <p:cNvCxnSpPr/>
            <p:nvPr/>
          </p:nvCxnSpPr>
          <p:spPr>
            <a:xfrm>
              <a:off x="444499" y="1136780"/>
              <a:ext cx="79439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Arc 47"/>
            <p:cNvSpPr/>
            <p:nvPr/>
          </p:nvSpPr>
          <p:spPr>
            <a:xfrm>
              <a:off x="8100392" y="1136780"/>
              <a:ext cx="508838" cy="463420"/>
            </a:xfrm>
            <a:prstGeom prst="arc">
              <a:avLst>
                <a:gd name="adj1" fmla="val 16596668"/>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450180" y="42746"/>
            <a:ext cx="8050405" cy="577942"/>
            <a:chOff x="450180" y="42746"/>
            <a:chExt cx="8050405" cy="577942"/>
          </a:xfrm>
        </p:grpSpPr>
        <p:sp>
          <p:nvSpPr>
            <p:cNvPr id="50" name="Rectangle 7"/>
            <p:cNvSpPr txBox="1">
              <a:spLocks noChangeArrowheads="1"/>
            </p:cNvSpPr>
            <p:nvPr/>
          </p:nvSpPr>
          <p:spPr>
            <a:xfrm>
              <a:off x="3519876" y="77175"/>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Modélisation</a:t>
              </a:r>
              <a:endParaRPr lang="fr-FR" sz="1700" dirty="0">
                <a:solidFill>
                  <a:schemeClr val="bg1">
                    <a:lumMod val="65000"/>
                  </a:schemeClr>
                </a:solidFill>
                <a:latin typeface="Agency FB" pitchFamily="34" charset="0"/>
                <a:ea typeface="+mj-ea"/>
                <a:cs typeface="+mj-cs"/>
              </a:endParaRPr>
            </a:p>
          </p:txBody>
        </p:sp>
        <p:sp>
          <p:nvSpPr>
            <p:cNvPr id="51" name="Rectangle 7"/>
            <p:cNvSpPr txBox="1">
              <a:spLocks noChangeArrowheads="1"/>
            </p:cNvSpPr>
            <p:nvPr/>
          </p:nvSpPr>
          <p:spPr>
            <a:xfrm>
              <a:off x="5066399" y="240648"/>
              <a:ext cx="1267907" cy="380040"/>
            </a:xfrm>
            <a:prstGeom prst="rect">
              <a:avLst/>
            </a:prstGeom>
          </p:spPr>
          <p:txBody>
            <a:bodyPr vert="horz" lIns="0" tIns="0" rIns="0" bIns="0" rtlCol="0" anchor="ctr" anchorCtr="0">
              <a:normAutofit/>
            </a:bodyPr>
            <a:lstStyle/>
            <a:p>
              <a:pPr>
                <a:spcBef>
                  <a:spcPct val="0"/>
                </a:spcBef>
              </a:pPr>
              <a:r>
                <a:rPr lang="fr-FR" sz="1700" dirty="0" smtClean="0">
                  <a:solidFill>
                    <a:schemeClr val="bg1">
                      <a:lumMod val="65000"/>
                    </a:schemeClr>
                  </a:solidFill>
                  <a:latin typeface="Agency FB" pitchFamily="34" charset="0"/>
                  <a:ea typeface="+mj-ea"/>
                  <a:cs typeface="+mj-cs"/>
                </a:rPr>
                <a:t>ETL</a:t>
              </a:r>
              <a:endParaRPr lang="fr-FR" sz="1700" dirty="0">
                <a:solidFill>
                  <a:schemeClr val="bg1">
                    <a:lumMod val="65000"/>
                  </a:schemeClr>
                </a:solidFill>
                <a:latin typeface="Agency FB" pitchFamily="34" charset="0"/>
                <a:ea typeface="+mj-ea"/>
                <a:cs typeface="+mj-cs"/>
              </a:endParaRPr>
            </a:p>
            <a:p>
              <a:pPr>
                <a:spcBef>
                  <a:spcPct val="0"/>
                </a:spcBef>
              </a:pPr>
              <a:endParaRPr lang="fr-FR" sz="1700" dirty="0" smtClean="0">
                <a:solidFill>
                  <a:schemeClr val="bg1">
                    <a:lumMod val="65000"/>
                  </a:schemeClr>
                </a:solidFill>
                <a:latin typeface="Agency FB" pitchFamily="34" charset="0"/>
                <a:ea typeface="+mj-ea"/>
                <a:cs typeface="+mj-cs"/>
              </a:endParaRPr>
            </a:p>
          </p:txBody>
        </p:sp>
        <p:sp>
          <p:nvSpPr>
            <p:cNvPr id="52" name="Rectangle 7"/>
            <p:cNvSpPr txBox="1">
              <a:spLocks noChangeArrowheads="1"/>
            </p:cNvSpPr>
            <p:nvPr/>
          </p:nvSpPr>
          <p:spPr>
            <a:xfrm>
              <a:off x="450180" y="81355"/>
              <a:ext cx="1554020" cy="40811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1700" dirty="0" smtClean="0">
                  <a:latin typeface="Agency FB" pitchFamily="34" charset="0"/>
                  <a:ea typeface="+mj-ea"/>
                  <a:cs typeface="+mj-cs"/>
                </a:rPr>
                <a:t>Contexte général</a:t>
              </a:r>
              <a:endParaRPr kumimoji="0" lang="fr-FR" sz="1700" b="0" i="0" u="none" strike="noStrike" kern="1200" cap="none" spc="0" normalizeH="0" baseline="0" noProof="0" dirty="0" smtClean="0">
                <a:ln>
                  <a:noFill/>
                </a:ln>
                <a:solidFill>
                  <a:schemeClr val="tx1"/>
                </a:solidFill>
                <a:effectLst/>
                <a:uLnTx/>
                <a:uFillTx/>
                <a:latin typeface="Agency FB" pitchFamily="34" charset="0"/>
                <a:ea typeface="+mj-ea"/>
                <a:cs typeface="+mj-cs"/>
              </a:endParaRPr>
            </a:p>
          </p:txBody>
        </p:sp>
        <p:sp>
          <p:nvSpPr>
            <p:cNvPr id="53" name="Freeform 5" descr="&lt;LOGICA_QUOTE_LEFT&gt;"/>
            <p:cNvSpPr>
              <a:spLocks/>
            </p:cNvSpPr>
            <p:nvPr/>
          </p:nvSpPr>
          <p:spPr bwMode="gray">
            <a:xfrm>
              <a:off x="2120390" y="42746"/>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reeform 9" descr="&lt;LOGICA_QUOTE_RIGHT&gt;"/>
            <p:cNvSpPr>
              <a:spLocks/>
            </p:cNvSpPr>
            <p:nvPr/>
          </p:nvSpPr>
          <p:spPr bwMode="gray">
            <a:xfrm>
              <a:off x="3516258" y="42747"/>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Rectangle 7"/>
            <p:cNvSpPr txBox="1">
              <a:spLocks noChangeArrowheads="1"/>
            </p:cNvSpPr>
            <p:nvPr/>
          </p:nvSpPr>
          <p:spPr>
            <a:xfrm>
              <a:off x="2264615" y="73741"/>
              <a:ext cx="1542905" cy="451721"/>
            </a:xfrm>
            <a:prstGeom prst="rect">
              <a:avLst/>
            </a:prstGeom>
          </p:spPr>
          <p:txBody>
            <a:bodyPr vert="horz" lIns="0" tIns="0" rIns="0" bIns="0" rtlCol="0" anchor="ctr" anchorCtr="0">
              <a:noAutofit/>
            </a:bodyPr>
            <a:lstStyle/>
            <a:p>
              <a:pPr>
                <a:spcBef>
                  <a:spcPct val="0"/>
                </a:spcBef>
              </a:pPr>
              <a:r>
                <a:rPr lang="fr-FR" sz="1700" b="1" dirty="0" smtClean="0">
                  <a:latin typeface="Agency FB" pitchFamily="34" charset="0"/>
                  <a:ea typeface="+mj-ea"/>
                  <a:cs typeface="+mj-cs"/>
                </a:rPr>
                <a:t>Analyse du besoin</a:t>
              </a:r>
              <a:endParaRPr lang="fr-FR" sz="1700" b="1" dirty="0">
                <a:latin typeface="Agency FB" pitchFamily="34" charset="0"/>
                <a:ea typeface="+mj-ea"/>
                <a:cs typeface="+mj-cs"/>
              </a:endParaRPr>
            </a:p>
          </p:txBody>
        </p:sp>
        <p:sp>
          <p:nvSpPr>
            <p:cNvPr id="56" name="Rectangle 7"/>
            <p:cNvSpPr txBox="1">
              <a:spLocks noChangeArrowheads="1"/>
            </p:cNvSpPr>
            <p:nvPr/>
          </p:nvSpPr>
          <p:spPr>
            <a:xfrm>
              <a:off x="7593826" y="62133"/>
              <a:ext cx="906759" cy="448615"/>
            </a:xfrm>
            <a:prstGeom prst="rect">
              <a:avLst/>
            </a:prstGeom>
          </p:spPr>
          <p:txBody>
            <a:bodyPr vert="horz" lIns="0" tIns="0" rIns="0" bIns="0" rtlCol="0" anchor="ctr" anchorCtr="0">
              <a:normAutofit/>
            </a:bodyPr>
            <a:lstStyle/>
            <a:p>
              <a:pPr marR="0" lvl="0" indent="0" fontAlgn="auto">
                <a:lnSpc>
                  <a:spcPct val="100000"/>
                </a:lnSpc>
                <a:spcBef>
                  <a:spcPct val="0"/>
                </a:spcBef>
                <a:spcAft>
                  <a:spcPts val="0"/>
                </a:spcAft>
                <a:buClrTx/>
                <a:buSzTx/>
                <a:buFontTx/>
                <a:buNone/>
                <a:tabLst/>
                <a:defRPr/>
              </a:pPr>
              <a:r>
                <a:rPr lang="fr-FR" sz="1700" dirty="0" smtClean="0">
                  <a:solidFill>
                    <a:schemeClr val="bg1">
                      <a:lumMod val="65000"/>
                    </a:schemeClr>
                  </a:solidFill>
                  <a:latin typeface="Agency FB" pitchFamily="34" charset="0"/>
                  <a:ea typeface="+mj-ea"/>
                  <a:cs typeface="+mj-cs"/>
                </a:rPr>
                <a:t>Conclusion</a:t>
              </a:r>
            </a:p>
          </p:txBody>
        </p:sp>
        <p:sp>
          <p:nvSpPr>
            <p:cNvPr id="57" name="Rectangle 7"/>
            <p:cNvSpPr txBox="1">
              <a:spLocks noChangeArrowheads="1"/>
            </p:cNvSpPr>
            <p:nvPr/>
          </p:nvSpPr>
          <p:spPr>
            <a:xfrm>
              <a:off x="5224962" y="70792"/>
              <a:ext cx="1542905" cy="451721"/>
            </a:xfrm>
            <a:prstGeom prst="rect">
              <a:avLst/>
            </a:prstGeom>
          </p:spPr>
          <p:txBody>
            <a:bodyPr vert="horz" lIns="0" tIns="0" rIns="0" bIns="0" rtlCol="0" anchor="ctr" anchorCtr="0">
              <a:noAutofit/>
            </a:bodyPr>
            <a:lstStyle/>
            <a:p>
              <a:pPr algn="ctr">
                <a:spcBef>
                  <a:spcPct val="0"/>
                </a:spcBef>
              </a:pPr>
              <a:r>
                <a:rPr lang="fr-FR" sz="1700" dirty="0" smtClean="0">
                  <a:solidFill>
                    <a:schemeClr val="bg1">
                      <a:lumMod val="65000"/>
                    </a:schemeClr>
                  </a:solidFill>
                  <a:latin typeface="Agency FB" pitchFamily="34" charset="0"/>
                  <a:ea typeface="+mj-ea"/>
                  <a:cs typeface="+mj-cs"/>
                </a:rPr>
                <a:t>Restitution</a:t>
              </a:r>
              <a:endParaRPr lang="fr-FR" sz="1700" dirty="0">
                <a:solidFill>
                  <a:schemeClr val="bg1">
                    <a:lumMod val="65000"/>
                  </a:schemeClr>
                </a:solidFill>
                <a:latin typeface="Agency FB" pitchFamily="34" charset="0"/>
                <a:ea typeface="+mj-ea"/>
                <a:cs typeface="+mj-cs"/>
              </a:endParaRPr>
            </a:p>
          </p:txBody>
        </p:sp>
        <p:sp>
          <p:nvSpPr>
            <p:cNvPr id="58" name="Rectangle 7"/>
            <p:cNvSpPr txBox="1">
              <a:spLocks noChangeArrowheads="1"/>
            </p:cNvSpPr>
            <p:nvPr/>
          </p:nvSpPr>
          <p:spPr>
            <a:xfrm>
              <a:off x="6168416" y="71541"/>
              <a:ext cx="1542905" cy="451721"/>
            </a:xfrm>
            <a:prstGeom prst="rect">
              <a:avLst/>
            </a:prstGeom>
          </p:spPr>
          <p:txBody>
            <a:bodyPr vert="horz" lIns="0" tIns="0" rIns="0" bIns="0" rtlCol="0" anchor="ctr" anchorCtr="0">
              <a:noAutofit/>
            </a:bodyPr>
            <a:lstStyle/>
            <a:p>
              <a:pPr algn="ctr">
                <a:spcBef>
                  <a:spcPct val="0"/>
                </a:spcBef>
              </a:pPr>
              <a:r>
                <a:rPr lang="fr-FR" sz="1700" dirty="0" err="1" smtClean="0">
                  <a:solidFill>
                    <a:schemeClr val="bg1">
                      <a:lumMod val="65000"/>
                    </a:schemeClr>
                  </a:solidFill>
                  <a:latin typeface="Agency FB" pitchFamily="34" charset="0"/>
                  <a:ea typeface="+mj-ea"/>
                  <a:cs typeface="+mj-cs"/>
                </a:rPr>
                <a:t>Reporting</a:t>
              </a:r>
              <a:endParaRPr lang="fr-FR" sz="1700" dirty="0">
                <a:solidFill>
                  <a:schemeClr val="bg1">
                    <a:lumMod val="65000"/>
                  </a:schemeClr>
                </a:solidFill>
                <a:latin typeface="Agency FB" pitchFamily="34" charset="0"/>
                <a:ea typeface="+mj-ea"/>
                <a:cs typeface="+mj-cs"/>
              </a:endParaRPr>
            </a:p>
          </p:txBody>
        </p:sp>
      </p:grpSp>
      <p:sp>
        <p:nvSpPr>
          <p:cNvPr id="60" name="Rectangle 7"/>
          <p:cNvSpPr txBox="1">
            <a:spLocks noChangeArrowheads="1"/>
          </p:cNvSpPr>
          <p:nvPr/>
        </p:nvSpPr>
        <p:spPr>
          <a:xfrm>
            <a:off x="990967"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b="1" dirty="0" smtClean="0">
                <a:latin typeface="Agency FB" pitchFamily="34" charset="0"/>
                <a:ea typeface="+mj-ea"/>
                <a:cs typeface="+mj-cs"/>
              </a:rPr>
              <a:t>Etude de l’existant </a:t>
            </a:r>
          </a:p>
        </p:txBody>
      </p:sp>
      <p:sp>
        <p:nvSpPr>
          <p:cNvPr id="63" name="Freeform 9" descr="&lt;LOGICA_QUOTE_RIGHT&gt;"/>
          <p:cNvSpPr>
            <a:spLocks/>
          </p:cNvSpPr>
          <p:nvPr/>
        </p:nvSpPr>
        <p:spPr bwMode="gray">
          <a:xfrm>
            <a:off x="2120389" y="661281"/>
            <a:ext cx="126269" cy="468001"/>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5" descr="&lt;LOGICA_QUOTE_LEFT&gt;"/>
          <p:cNvSpPr>
            <a:spLocks/>
          </p:cNvSpPr>
          <p:nvPr/>
        </p:nvSpPr>
        <p:spPr bwMode="gray">
          <a:xfrm>
            <a:off x="825410" y="661281"/>
            <a:ext cx="126269" cy="468001"/>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Rectangle 7"/>
          <p:cNvSpPr txBox="1">
            <a:spLocks noChangeArrowheads="1"/>
          </p:cNvSpPr>
          <p:nvPr/>
        </p:nvSpPr>
        <p:spPr>
          <a:xfrm>
            <a:off x="2519203" y="721163"/>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Solution proposée</a:t>
            </a:r>
          </a:p>
        </p:txBody>
      </p:sp>
      <p:sp>
        <p:nvSpPr>
          <p:cNvPr id="34" name="Rectangle 7"/>
          <p:cNvSpPr txBox="1">
            <a:spLocks noChangeArrowheads="1"/>
          </p:cNvSpPr>
          <p:nvPr/>
        </p:nvSpPr>
        <p:spPr>
          <a:xfrm>
            <a:off x="3826102" y="737736"/>
            <a:ext cx="1302622" cy="408119"/>
          </a:xfrm>
          <a:prstGeom prst="rect">
            <a:avLst/>
          </a:prstGeom>
        </p:spPr>
        <p:txBody>
          <a:bodyPr vert="horz" lIns="0" tIns="0" rIns="0" bIns="0" rtlCol="0" anchor="ctr" anchorCtr="0">
            <a:normAutofit/>
          </a:bodyPr>
          <a:lstStyle/>
          <a:p>
            <a:pPr>
              <a:lnSpc>
                <a:spcPct val="80000"/>
              </a:lnSpc>
              <a:spcBef>
                <a:spcPct val="0"/>
              </a:spcBef>
            </a:pPr>
            <a:r>
              <a:rPr lang="fr-FR" sz="1400" dirty="0" smtClean="0">
                <a:solidFill>
                  <a:schemeClr val="bg1">
                    <a:lumMod val="75000"/>
                  </a:schemeClr>
                </a:solidFill>
                <a:latin typeface="Agency FB" pitchFamily="34" charset="0"/>
                <a:ea typeface="+mj-ea"/>
                <a:cs typeface="+mj-cs"/>
              </a:rPr>
              <a:t>Cadrage fonctionnel</a:t>
            </a:r>
          </a:p>
        </p:txBody>
      </p:sp>
      <p:sp>
        <p:nvSpPr>
          <p:cNvPr id="31" name="TextBox 32"/>
          <p:cNvSpPr txBox="1"/>
          <p:nvPr/>
        </p:nvSpPr>
        <p:spPr>
          <a:xfrm>
            <a:off x="3352213" y="3370262"/>
            <a:ext cx="5334587"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q"/>
            </a:pPr>
            <a:r>
              <a:rPr lang="fr-FR" dirty="0" smtClean="0"/>
              <a:t>Absence </a:t>
            </a:r>
            <a:r>
              <a:rPr lang="fr-FR" dirty="0"/>
              <a:t>d’indicateurs de performance améliorant le </a:t>
            </a:r>
            <a:r>
              <a:rPr lang="fr-FR" dirty="0" smtClean="0"/>
              <a:t>traitement</a:t>
            </a:r>
          </a:p>
          <a:p>
            <a:pPr marL="285750" indent="-285750">
              <a:lnSpc>
                <a:spcPct val="150000"/>
              </a:lnSpc>
              <a:buFont typeface="Wingdings" panose="05000000000000000000" pitchFamily="2" charset="2"/>
              <a:buChar char="q"/>
            </a:pPr>
            <a:r>
              <a:rPr lang="fr-FR" dirty="0" smtClean="0"/>
              <a:t>Traitement </a:t>
            </a:r>
            <a:r>
              <a:rPr lang="fr-FR" dirty="0"/>
              <a:t>manuel lent et </a:t>
            </a:r>
            <a:r>
              <a:rPr lang="fr-FR" dirty="0" smtClean="0"/>
              <a:t>compliqué</a:t>
            </a:r>
          </a:p>
          <a:p>
            <a:pPr marL="285750" indent="-285750">
              <a:lnSpc>
                <a:spcPct val="150000"/>
              </a:lnSpc>
              <a:buFont typeface="Wingdings" panose="05000000000000000000" pitchFamily="2" charset="2"/>
              <a:buChar char="q"/>
            </a:pPr>
            <a:r>
              <a:rPr lang="fr-FR" dirty="0" smtClean="0"/>
              <a:t>Données </a:t>
            </a:r>
            <a:r>
              <a:rPr lang="fr-FR" dirty="0"/>
              <a:t>non </a:t>
            </a:r>
            <a:r>
              <a:rPr lang="fr-FR" dirty="0" smtClean="0"/>
              <a:t>exploitées </a:t>
            </a:r>
            <a:r>
              <a:rPr lang="fr-FR" dirty="0"/>
              <a:t>sur la base de </a:t>
            </a:r>
            <a:r>
              <a:rPr lang="fr-FR" dirty="0" smtClean="0"/>
              <a:t>donnée</a:t>
            </a:r>
            <a:endParaRPr lang="fr-FR" dirty="0"/>
          </a:p>
        </p:txBody>
      </p:sp>
      <p:sp>
        <p:nvSpPr>
          <p:cNvPr id="32" name="Rectangle à coins arrondis 31"/>
          <p:cNvSpPr/>
          <p:nvPr/>
        </p:nvSpPr>
        <p:spPr>
          <a:xfrm>
            <a:off x="2843807" y="1556792"/>
            <a:ext cx="3125209"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Traitement comptable</a:t>
            </a:r>
            <a:endParaRPr lang="fr-FR" sz="2400" dirty="0">
              <a:ln w="0"/>
              <a:solidFill>
                <a:schemeClr val="accent1"/>
              </a:solidFill>
              <a:effectLst>
                <a:outerShdw blurRad="38100" dist="25400" dir="5400000" algn="ctr" rotWithShape="0">
                  <a:srgbClr val="6E747A">
                    <a:alpha val="43000"/>
                  </a:srgbClr>
                </a:outerShdw>
              </a:effectLst>
            </a:endParaRPr>
          </a:p>
        </p:txBody>
      </p:sp>
      <p:sp>
        <p:nvSpPr>
          <p:cNvPr id="33" name="Flèche droite 32"/>
          <p:cNvSpPr/>
          <p:nvPr/>
        </p:nvSpPr>
        <p:spPr>
          <a:xfrm>
            <a:off x="579624" y="3739915"/>
            <a:ext cx="2708389" cy="1008934"/>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sz="2400" dirty="0" smtClean="0">
                <a:solidFill>
                  <a:schemeClr val="tx2"/>
                </a:solidFill>
              </a:rPr>
              <a:t>Problématique</a:t>
            </a:r>
            <a:endParaRPr lang="fr-FR" dirty="0">
              <a:solidFill>
                <a:schemeClr val="tx2"/>
              </a:solidFill>
            </a:endParaRPr>
          </a:p>
        </p:txBody>
      </p:sp>
    </p:spTree>
    <p:extLst>
      <p:ext uri="{BB962C8B-B14F-4D97-AF65-F5344CB8AC3E}">
        <p14:creationId xmlns:p14="http://schemas.microsoft.com/office/powerpoint/2010/main" val="26068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16587</TotalTime>
  <Words>1768</Words>
  <Application>Microsoft Office PowerPoint</Application>
  <PresentationFormat>Affichage à l'écran (4:3)</PresentationFormat>
  <Paragraphs>587</Paragraphs>
  <Slides>32</Slides>
  <Notes>22</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32</vt:i4>
      </vt:variant>
    </vt:vector>
  </HeadingPairs>
  <TitlesOfParts>
    <vt:vector size="41" baseType="lpstr">
      <vt:lpstr>Agency FB</vt:lpstr>
      <vt:lpstr>Arial</vt:lpstr>
      <vt:lpstr>Calibri</vt:lpstr>
      <vt:lpstr>Calibri Light</vt:lpstr>
      <vt:lpstr>Times New Roman</vt:lpstr>
      <vt:lpstr>Wingdings</vt:lpstr>
      <vt:lpstr>Wingdings 3</vt:lpstr>
      <vt:lpstr>Thème Office</vt:lpstr>
      <vt:lpstr>1_Thème Office</vt:lpstr>
      <vt:lpstr>Soutenance de projet de fin d’études Sous thème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Soutenance de projet de fin d’études Sous thème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ANASS</dc:creator>
  <cp:lastModifiedBy>abdssamad sabri</cp:lastModifiedBy>
  <cp:revision>696</cp:revision>
  <dcterms:created xsi:type="dcterms:W3CDTF">2013-05-07T07:22:24Z</dcterms:created>
  <dcterms:modified xsi:type="dcterms:W3CDTF">2016-08-28T19:19:20Z</dcterms:modified>
</cp:coreProperties>
</file>